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ヒノキのマグネットブロック</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30×30mm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15mm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ヒノキ・ネオジウムマグネット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ヒノキの風合いが魅力の木製マグネットブロックです。焼印・シルク印刷・レーザー彫刻に対応しており、企業ロゴやイラスト、文字などをオリジナルで名入れできます。マグネットは本体に埋め込まれているため凹凸がなく、シンプルですっきりとしたデザインが特徴です。展示会やイベントで配布するノベルティをはじめ、企業説明会やオープンキャンパス、販促キャンペーンなど幅広いシーンでご活用いただけます。実用性が高く、企業やブランドの認知向上につながるオリジナルグッズとしておすすめで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レーザー彫刻は名入れ面積により価格の変動がある場合がございます。</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17954</TotalTime>
  <Words>244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577</cp:revision>
  <cp:lastPrinted>2021-10-13T13:51:27Z</cp:lastPrinted>
  <dcterms:created xsi:type="dcterms:W3CDTF">2013-12-25T09:34:24Z</dcterms:created>
  <dcterms:modified xsi:type="dcterms:W3CDTF">2026-08-05T07:14:46Z</dcterms:modified>
</cp:coreProperties>
</file>