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451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9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ヒノキのまな板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3872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3871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270×190×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厚み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20mm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17422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名入れ範囲：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1742125"/>
            <a:ext cx="2734898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70x35mm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（文字サイズは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8pt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以上）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10405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10389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間伐檜（ヒノキ）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5889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5873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東京都檜原村の間伐檜（ヒノキ）を使用して作られたまな板です。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レーザー加工での名入れが可能となっております。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健全な山の育成にはかかせない「間伐」。間伐材を利用することは、「山を元気にするために一役買う」ことにつながります。プラスチック資源循環促進法や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対応の販促ツールとして是非ご利用ください！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013673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81389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加工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81373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27961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359166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048442A-31C7-9AF1-DF64-953FC4ACFB30}"/>
              </a:ext>
            </a:extLst>
          </p:cNvPr>
          <p:cNvSpPr/>
          <p:nvPr/>
        </p:nvSpPr>
        <p:spPr>
          <a:xfrm>
            <a:off x="6392198" y="313351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梱包</a:t>
            </a:r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48F113DC-9189-3CDC-C49C-0BCE0E21A2AF}"/>
              </a:ext>
            </a:extLst>
          </p:cNvPr>
          <p:cNvSpPr/>
          <p:nvPr/>
        </p:nvSpPr>
        <p:spPr>
          <a:xfrm>
            <a:off x="7300358" y="31333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取説＋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17940</TotalTime>
  <Words>206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2024-02-19T08:10:27Z</dcterms:modified>
</cp:coreProperties>
</file>