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ヒノキのエアーフレッシュナー</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85×75mm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1mm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フルカラー印刷</a:t>
            </a:r>
            <a:r>
              <a:rPr lang="en-US" altLang="ja-JP" sz="1000" dirty="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デジタルプリント</a:t>
            </a:r>
            <a:r>
              <a:rPr lang="en-US" altLang="ja-JP" sz="1000" dirty="0">
                <a:solidFill>
                  <a:schemeClr val="tx1"/>
                </a:solidFill>
                <a:latin typeface="Meiryo" panose="020B0604030504040204" pitchFamily="34" charset="-128"/>
                <a:ea typeface="Meiryo" panose="020B0604030504040204" pitchFamily="34" charset="-128"/>
              </a:rPr>
              <a:t>)</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ヒノキ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ヒノキの香りを楽しめるオリジナル木製エアーフレッシュナーです。フルカラー印刷に対応しており、企業ロゴやイラスト、キャラクターなどをオリジナルでデザインできます。ヒノキならではのやさしい香りと木の風合いが魅力のアイテムです。車のルームミラーやお部屋のドアノブ、クローゼット、オフィスのロッカーなど、さまざまな場所に吊り下げてご使用いただけます。展示会やイベントのノベルティをはじめ、企業の販促品やオリジナルグッズ、記念品としてもおすすめ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圧着袋入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香りの持続期間は置き場所によって異なります。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17956</TotalTime>
  <Words>223</Words>
  <Application>Microsoft Macintosh PowerPoint</Application>
  <PresentationFormat>ユーザー設定</PresentationFormat>
  <Paragraphs>35</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579</cp:revision>
  <cp:lastPrinted>2021-10-13T13:51:27Z</cp:lastPrinted>
  <dcterms:created xsi:type="dcterms:W3CDTF">2013-12-25T09:34:24Z</dcterms:created>
  <dcterms:modified xsi:type="dcterms:W3CDTF">2026-08-05T07:18:30Z</dcterms:modified>
</cp:coreProperties>
</file>