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5" d="100"/>
          <a:sy n="115" d="100"/>
        </p:scale>
        <p:origin x="2192"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2026/8/5</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2026/8/5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2026/8/5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2026/8/5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2026/8/5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2026/8/5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2026/8/5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2026/8/5</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2026/8/5</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2026/8/5</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2026/8/5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2026/8/5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2026/8/5</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581819" y="888566"/>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b="1">
                <a:solidFill>
                  <a:schemeClr val="tx1"/>
                </a:solidFill>
              </a:rPr>
              <a:t>ヒノキのウッドスタンド</a:t>
            </a:r>
            <a:endParaRPr lang="ja-JP" altLang="ja-JP" b="1">
              <a:solidFill>
                <a:schemeClr val="tx1"/>
              </a:solidFill>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 altLang="ja-JP" sz="1000" dirty="0">
                <a:solidFill>
                  <a:schemeClr val="tx1"/>
                </a:solidFill>
                <a:latin typeface="Meiryo" panose="020B0604030504040204" pitchFamily="34" charset="-128"/>
                <a:ea typeface="Meiryo" panose="020B0604030504040204" pitchFamily="34" charset="-128"/>
              </a:rPr>
              <a:t>70×48mm(</a:t>
            </a:r>
            <a:r>
              <a:rPr lang="ja-JP" altLang="en-US" sz="1000">
                <a:solidFill>
                  <a:schemeClr val="tx1"/>
                </a:solidFill>
                <a:latin typeface="Meiryo" panose="020B0604030504040204" pitchFamily="34" charset="-128"/>
                <a:ea typeface="Meiryo" panose="020B0604030504040204" pitchFamily="34" charset="-128"/>
              </a:rPr>
              <a:t>自立時</a:t>
            </a:r>
            <a:r>
              <a:rPr lang="en-US" altLang="ja-JP" sz="1000" dirty="0">
                <a:solidFill>
                  <a:schemeClr val="tx1"/>
                </a:solidFill>
                <a:latin typeface="Meiryo" panose="020B0604030504040204" pitchFamily="34" charset="-128"/>
                <a:ea typeface="Meiryo" panose="020B0604030504040204" pitchFamily="34" charset="-128"/>
              </a:rPr>
              <a:t>)</a:t>
            </a:r>
            <a:r>
              <a:rPr lang="en" altLang="ja-JP" sz="1000" dirty="0">
                <a:solidFill>
                  <a:schemeClr val="tx1"/>
                </a:solidFill>
                <a:latin typeface="Meiryo" panose="020B0604030504040204" pitchFamily="34" charset="-128"/>
                <a:ea typeface="Meiryo" panose="020B0604030504040204" pitchFamily="34" charset="-128"/>
              </a:rPr>
              <a:t>  </a:t>
            </a:r>
            <a:r>
              <a:rPr lang="ja-JP" altLang="en-US" sz="1000">
                <a:solidFill>
                  <a:schemeClr val="tx1"/>
                </a:solidFill>
                <a:latin typeface="Meiryo" panose="020B0604030504040204" pitchFamily="34" charset="-128"/>
                <a:ea typeface="Meiryo" panose="020B0604030504040204" pitchFamily="34" charset="-128"/>
              </a:rPr>
              <a:t>厚さ</a:t>
            </a:r>
            <a:r>
              <a:rPr lang="en-US" altLang="ja-JP" sz="1000" dirty="0">
                <a:solidFill>
                  <a:schemeClr val="tx1"/>
                </a:solidFill>
                <a:latin typeface="Meiryo" panose="020B0604030504040204" pitchFamily="34" charset="-128"/>
                <a:ea typeface="Meiryo" panose="020B0604030504040204" pitchFamily="34" charset="-128"/>
              </a:rPr>
              <a:t> 5mm</a:t>
            </a:r>
            <a:endParaRPr kumimoji="1" lang="en-US" altLang="ja-JP" sz="1000" dirty="0">
              <a:solidFill>
                <a:schemeClr val="tx1"/>
              </a:solidFill>
              <a:latin typeface="Meiryo" panose="020B0604030504040204" pitchFamily="34" charset="-128"/>
              <a:ea typeface="Meiryo" panose="020B0604030504040204" pitchFamily="34"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Meiryo" panose="020B0604030504040204" pitchFamily="34" charset="-128"/>
                <a:ea typeface="Meiryo" panose="020B0604030504040204" pitchFamily="34" charset="-128"/>
              </a:rPr>
              <a:t>焼印・</a:t>
            </a:r>
            <a:r>
              <a:rPr lang="en-US" altLang="ja-JP" sz="1000" dirty="0">
                <a:solidFill>
                  <a:schemeClr val="tx1"/>
                </a:solidFill>
                <a:latin typeface="Meiryo" panose="020B0604030504040204" pitchFamily="34" charset="-128"/>
                <a:ea typeface="Meiryo" panose="020B0604030504040204" pitchFamily="34" charset="-128"/>
              </a:rPr>
              <a:t>1</a:t>
            </a:r>
            <a:r>
              <a:rPr lang="ja-JP" altLang="en-US" sz="1000">
                <a:solidFill>
                  <a:schemeClr val="tx1"/>
                </a:solidFill>
                <a:latin typeface="Meiryo" panose="020B0604030504040204" pitchFamily="34" charset="-128"/>
                <a:ea typeface="Meiryo" panose="020B0604030504040204" pitchFamily="34" charset="-128"/>
              </a:rPr>
              <a:t>色シルク印刷・レーザー彫刻・</a:t>
            </a:r>
            <a:endParaRPr lang="en-US" altLang="ja-JP" sz="1000" dirty="0">
              <a:solidFill>
                <a:schemeClr val="tx1"/>
              </a:solidFill>
              <a:latin typeface="Meiryo" panose="020B0604030504040204" pitchFamily="34" charset="-128"/>
              <a:ea typeface="Meiryo" panose="020B0604030504040204" pitchFamily="34" charset="-128"/>
            </a:endParaRPr>
          </a:p>
          <a:p>
            <a:r>
              <a:rPr lang="ja-JP" altLang="en-US" sz="1000">
                <a:solidFill>
                  <a:schemeClr val="tx1"/>
                </a:solidFill>
                <a:latin typeface="Meiryo" panose="020B0604030504040204" pitchFamily="34" charset="-128"/>
                <a:ea typeface="Meiryo" panose="020B0604030504040204" pitchFamily="34" charset="-128"/>
              </a:rPr>
              <a:t>フルカラー印刷</a:t>
            </a:r>
            <a:r>
              <a:rPr lang="en-US" altLang="ja-JP" sz="1000" dirty="0">
                <a:solidFill>
                  <a:schemeClr val="tx1"/>
                </a:solidFill>
                <a:latin typeface="Meiryo" panose="020B0604030504040204" pitchFamily="34" charset="-128"/>
                <a:ea typeface="Meiryo" panose="020B0604030504040204" pitchFamily="34" charset="-128"/>
              </a:rPr>
              <a:t>(</a:t>
            </a:r>
            <a:r>
              <a:rPr lang="ja-JP" altLang="en-US" sz="1000">
                <a:solidFill>
                  <a:schemeClr val="tx1"/>
                </a:solidFill>
                <a:latin typeface="Meiryo" panose="020B0604030504040204" pitchFamily="34" charset="-128"/>
                <a:ea typeface="Meiryo" panose="020B0604030504040204" pitchFamily="34" charset="-128"/>
              </a:rPr>
              <a:t>インクジェット印刷</a:t>
            </a:r>
            <a:r>
              <a:rPr lang="en-US" altLang="ja-JP" sz="1000" dirty="0">
                <a:solidFill>
                  <a:schemeClr val="tx1"/>
                </a:solidFill>
                <a:latin typeface="Meiryo" panose="020B0604030504040204" pitchFamily="34" charset="-128"/>
                <a:ea typeface="Meiryo" panose="020B0604030504040204" pitchFamily="34" charset="-128"/>
              </a:rPr>
              <a:t>)</a:t>
            </a:r>
            <a:endParaRPr kumimoji="1" lang="en-US" altLang="ja-JP" sz="1000" dirty="0">
              <a:solidFill>
                <a:schemeClr val="tx1"/>
              </a:solidFill>
              <a:latin typeface="Meiryo" panose="020B0604030504040204" pitchFamily="34" charset="-128"/>
              <a:ea typeface="Meiryo" panose="020B0604030504040204" pitchFamily="34"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Meiryo" panose="020B0604030504040204" pitchFamily="34" charset="-128"/>
                <a:ea typeface="Meiryo" panose="020B0604030504040204" pitchFamily="34" charset="-128"/>
              </a:rPr>
              <a:t>国産ヒノキ（間伐材）</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latin typeface="Meiryo" panose="020B0604030504040204" pitchFamily="34" charset="-128"/>
                <a:ea typeface="Meiryo" panose="020B0604030504040204" pitchFamily="34" charset="-128"/>
              </a:rPr>
              <a:t>人気のアクリルスタンドを木製で仕上げた、国産ヒノキ間伐材を使用したオリジナル木製スタンドです。レーザーカットで自由な形状に加工でき、焼印・</a:t>
            </a:r>
            <a:r>
              <a:rPr lang="en-US" altLang="ja-JP" sz="1000" dirty="0">
                <a:solidFill>
                  <a:schemeClr val="tx1"/>
                </a:solidFill>
                <a:latin typeface="Meiryo" panose="020B0604030504040204" pitchFamily="34" charset="-128"/>
                <a:ea typeface="Meiryo" panose="020B0604030504040204" pitchFamily="34" charset="-128"/>
              </a:rPr>
              <a:t>1</a:t>
            </a:r>
            <a:r>
              <a:rPr lang="ja-JP" altLang="en-US" sz="1000">
                <a:solidFill>
                  <a:schemeClr val="tx1"/>
                </a:solidFill>
                <a:latin typeface="Meiryo" panose="020B0604030504040204" pitchFamily="34" charset="-128"/>
                <a:ea typeface="Meiryo" panose="020B0604030504040204" pitchFamily="34" charset="-128"/>
              </a:rPr>
              <a:t>色シルク印刷・レーザー彫刻・フルカラー印刷に対応しているため、企業ロゴやイラスト、キャラクターなどをオリジナルデザインで製作できます。木ならではのぬくもりと風合いが、デザインの魅力を引き立てます。国産ヒノキの間伐材を使用した環境にやさしい木製グッズとして、</a:t>
            </a:r>
            <a:r>
              <a:rPr lang="en" altLang="ja-JP" sz="1000" dirty="0">
                <a:solidFill>
                  <a:schemeClr val="tx1"/>
                </a:solidFill>
                <a:latin typeface="Meiryo" panose="020B0604030504040204" pitchFamily="34" charset="-128"/>
                <a:ea typeface="Meiryo" panose="020B0604030504040204" pitchFamily="34" charset="-128"/>
              </a:rPr>
              <a:t>SDGs</a:t>
            </a:r>
            <a:r>
              <a:rPr lang="ja-JP" altLang="en-US" sz="1000">
                <a:solidFill>
                  <a:schemeClr val="tx1"/>
                </a:solidFill>
                <a:latin typeface="Meiryo" panose="020B0604030504040204" pitchFamily="34" charset="-128"/>
                <a:ea typeface="Meiryo" panose="020B0604030504040204" pitchFamily="34" charset="-128"/>
              </a:rPr>
              <a:t>や環境配慮を</a:t>
            </a:r>
            <a:r>
              <a:rPr lang="en" altLang="ja-JP" sz="1000" dirty="0">
                <a:solidFill>
                  <a:schemeClr val="tx1"/>
                </a:solidFill>
                <a:latin typeface="Meiryo" panose="020B0604030504040204" pitchFamily="34" charset="-128"/>
                <a:ea typeface="Meiryo" panose="020B0604030504040204" pitchFamily="34" charset="-128"/>
              </a:rPr>
              <a:t>PR</a:t>
            </a:r>
            <a:r>
              <a:rPr lang="ja-JP" altLang="en-US" sz="1000">
                <a:solidFill>
                  <a:schemeClr val="tx1"/>
                </a:solidFill>
                <a:latin typeface="Meiryo" panose="020B0604030504040204" pitchFamily="34" charset="-128"/>
                <a:ea typeface="Meiryo" panose="020B0604030504040204" pitchFamily="34" charset="-128"/>
              </a:rPr>
              <a:t>したい企業にもおすすめです。</a:t>
            </a:r>
            <a:endParaRPr lang="en-US" altLang="ja-JP" sz="1000" dirty="0">
              <a:solidFill>
                <a:schemeClr val="tx1"/>
              </a:solidFill>
              <a:latin typeface="Meiryo" panose="020B0604030504040204" pitchFamily="34" charset="-128"/>
              <a:ea typeface="Meiryo" panose="020B0604030504040204" pitchFamily="34" charset="-128"/>
            </a:endParaRPr>
          </a:p>
          <a:p>
            <a:r>
              <a:rPr lang="ja-JP" altLang="en-US" sz="1000">
                <a:solidFill>
                  <a:schemeClr val="tx1"/>
                </a:solidFill>
                <a:latin typeface="Meiryo" panose="020B0604030504040204" pitchFamily="34" charset="-128"/>
                <a:ea typeface="Meiryo" panose="020B0604030504040204" pitchFamily="34" charset="-128"/>
              </a:rPr>
              <a:t>アニメ・ゲームのキャラクターグッズやアーティストグッズの物販をはじめ、展示会やイベントのノベルティ、企業の販促品、記念品など幅広い用途でご活用いただけます。</a:t>
            </a:r>
            <a:endParaRPr lang="ja-JP" altLang="en-US" sz="1000" dirty="0">
              <a:solidFill>
                <a:schemeClr val="tx1"/>
              </a:solidFill>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 altLang="ja-JP" sz="1000" dirty="0">
                <a:solidFill>
                  <a:schemeClr val="tx1"/>
                </a:solidFill>
                <a:latin typeface="メイリオ" panose="020B0604030504040204" pitchFamily="50" charset="-128"/>
                <a:ea typeface="メイリオ" panose="020B0604030504040204" pitchFamily="50" charset="-128"/>
              </a:rPr>
              <a:t>OPP</a:t>
            </a:r>
            <a:r>
              <a:rPr lang="ja-JP" altLang="en-US" sz="1000">
                <a:solidFill>
                  <a:schemeClr val="tx1"/>
                </a:solidFill>
                <a:latin typeface="メイリオ" panose="020B0604030504040204" pitchFamily="50" charset="-128"/>
                <a:ea typeface="メイリオ" panose="020B0604030504040204" pitchFamily="50" charset="-128"/>
              </a:rPr>
              <a:t>袋入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a:solidFill>
                  <a:schemeClr val="tx1"/>
                </a:solidFill>
                <a:latin typeface="メイリオ" panose="020B0604030504040204" pitchFamily="50" charset="-128"/>
                <a:ea typeface="メイリオ" panose="020B0604030504040204" pitchFamily="50" charset="-128"/>
              </a:rPr>
              <a:t>レーザー彫刻は名入れ面積により価格の変動がある場合がございます。</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a:solidFill>
                  <a:schemeClr val="tx1"/>
                </a:solidFill>
                <a:latin typeface="メイリオ" panose="020B0604030504040204" pitchFamily="50" charset="-128"/>
                <a:ea typeface="メイリオ" panose="020B0604030504040204" pitchFamily="50" charset="-128"/>
              </a:rPr>
              <a:t>レーザーカットは形状やデザインの内容により価格が変動する場合がございます。</a:t>
            </a:r>
            <a:endParaRPr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17958</TotalTime>
  <Words>308</Words>
  <Application>Microsoft Macintosh PowerPoint</Application>
  <PresentationFormat>ユーザー設定</PresentationFormat>
  <Paragraphs>38</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580</cp:revision>
  <cp:lastPrinted>2021-10-13T13:51:27Z</cp:lastPrinted>
  <dcterms:created xsi:type="dcterms:W3CDTF">2013-12-25T09:34:24Z</dcterms:created>
  <dcterms:modified xsi:type="dcterms:W3CDTF">2026-08-05T07:21:30Z</dcterms:modified>
</cp:coreProperties>
</file>