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2026/4/27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2026/4/27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2026/4/27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2026/4/27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2026/4/27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2026/4/27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2026/4/27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ヒノキの伝統文様スマホスタンド</a:t>
            </a:r>
            <a:r>
              <a:rPr lang="en-US" altLang="ja-JP" sz="1600" b="1" dirty="0">
                <a:solidFill>
                  <a:schemeClr val="tx1"/>
                </a:solidFill>
              </a:rPr>
              <a:t>【</a:t>
            </a:r>
            <a:r>
              <a:rPr lang="ja-JP" altLang="en-US" sz="1600" b="1">
                <a:solidFill>
                  <a:schemeClr val="tx1"/>
                </a:solidFill>
              </a:rPr>
              <a:t>青海波</a:t>
            </a:r>
            <a:r>
              <a:rPr lang="en-US" altLang="ja-JP" sz="1600" b="1" dirty="0">
                <a:solidFill>
                  <a:schemeClr val="tx1"/>
                </a:solidFill>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170×85×5</a:t>
            </a:r>
            <a:r>
              <a:rPr lang="en-US" altLang="ja-JP" sz="1000" dirty="0">
                <a:solidFill>
                  <a:schemeClr val="tx1"/>
                </a:solidFill>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レーザー加工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国産ヒノキの間伐材を活用したスマホスタンドは、天然木の香りと温もりを楽しめる環境配慮型の木製ノベルティです。森林資源を有効活用することで、企業の</a:t>
            </a:r>
            <a:r>
              <a:rPr lang="en-US" altLang="ja-JP" sz="1000" b="0" i="0" dirty="0">
                <a:solidFill>
                  <a:srgbClr val="333333"/>
                </a:solidFill>
                <a:effectLst/>
                <a:latin typeface="Meiryo" panose="020B0604030504040204" pitchFamily="34" charset="-128"/>
                <a:ea typeface="Meiryo" panose="020B0604030504040204" pitchFamily="34" charset="-128"/>
              </a:rPr>
              <a:t>CSR</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への取り組みを自然に伝えられます。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伝統的な</a:t>
            </a:r>
            <a:r>
              <a:rPr lang="ja-JP" altLang="en-US" sz="1000">
                <a:solidFill>
                  <a:schemeClr val="tx1"/>
                </a:solidFill>
              </a:rPr>
              <a:t>青海波</a:t>
            </a:r>
            <a:r>
              <a:rPr lang="ja-JP" altLang="en-US" sz="1000" b="0" i="0">
                <a:solidFill>
                  <a:srgbClr val="333333"/>
                </a:solidFill>
                <a:effectLst/>
                <a:latin typeface="Meiryo" panose="020B0604030504040204" pitchFamily="34" charset="-128"/>
                <a:ea typeface="Meiryo" panose="020B0604030504040204" pitchFamily="34" charset="-128"/>
              </a:rPr>
              <a:t>模様をあしらったレーザー加工による繊細なデザインが、デスク空間に上質感と個性をプラス。スマートフォンを安定して設置できる実用性と、インテリア性を兼ね備えたアイテムです。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取説</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個別紙製ケース入り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既製品に加工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214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565</cp:revision>
  <cp:lastPrinted>2021-10-13T13:51:27Z</cp:lastPrinted>
  <dcterms:created xsi:type="dcterms:W3CDTF">2013-12-25T09:34:24Z</dcterms:created>
  <dcterms:modified xsi:type="dcterms:W3CDTF">2026-04-27T08:49:14Z</dcterms:modified>
</cp:coreProperties>
</file>