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リボードスマホスタンド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W85×H130(mm)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8(mm)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環境にやさしいリボード素材を使用した、軽量で丈夫なスマホスタンドです。スマートフォンをしっかり支えられるシンプル設計で、デスクワークや動画視聴などさまざまなシーンで活躍します。フルカラー印刷に対応しているため、企業ロゴやキャラクターデザインを入れたオリジナルスマホスタンドとして制作可能。ノベルティグッズ、販促品、展示会配布、記念品などにもおすすめです。紙製ならではの軽さと持ち運びやすさを兼ね備え、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やエコを意識した販促アイテムです。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17987</TotalTime>
  <Words>207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2026-06-01T07:16:26Z</dcterms:modified>
</cp:coreProperties>
</file>