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2026/6/1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スチレンボードスマホスタンド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W85×H130(mm)</a:t>
            </a: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厚さ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7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(mm)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1343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1327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軽量で扱いやすいスチレンボード製スマホスタンドです。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手軽に使いやすく、さまざまなシーンで活用いただけます。オリジナル印刷に対応しているため、企業</a:t>
            </a:r>
            <a:r>
              <a:rPr lang="en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PR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やキャンペーン、イベント配布用の販促グッズにもおすすめです！ノベルティや記念品など、幅広い用途でご活用いただけるアイテムです。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1343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327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17988</TotalTime>
  <Words>171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2026-06-01T08:31:27Z</dcterms:modified>
</cp:coreProperties>
</file>