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320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192689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カラー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PP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セミオーダー紙袋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B5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縦サイズ（シルク印刷）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W225×D80×H320mm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用紙：コート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140g/_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　グロス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br>
              <a:rPr lang="en-US" altLang="ja-JP" sz="1000" dirty="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ひも：アクリルスピンドル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光沢のあるラミネートで高級感を演出！様々なシチュエーションに対応できる紙袋です。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紙袋の色は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7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色、印刷箇所は片面（一ヶ所）・両面（二ヶ所）からお選びいただけます。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「低価格・短納期・小ロットで作成したい！」「光沢ラミネートでしっかりで目立ちたい！」というお客様におすすめな商品です。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endParaRPr lang="en-US" altLang="ja-JP" sz="1000" dirty="0">
              <a:solidFill>
                <a:srgbClr val="333333"/>
              </a:solidFill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印刷可能範囲：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100×80mm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セミオーダー紙袋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両面印刷で別柄の場合は版代として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+20,000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円となります。</a:t>
            </a:r>
            <a:b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※2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色以上の印刷は別途見積りとなります。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17912</TotalTime>
  <Words>247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561</cp:revision>
  <cp:lastPrinted>2021-10-13T13:51:27Z</cp:lastPrinted>
  <dcterms:created xsi:type="dcterms:W3CDTF">2013-12-25T09:34:24Z</dcterms:created>
  <dcterms:modified xsi:type="dcterms:W3CDTF">2024-07-11T08:30:42Z</dcterms:modified>
</cp:coreProperties>
</file>