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92689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カラー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セミオーダー紙袋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縦サイズ（シルク印刷）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W380×D145×H500mm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用紙：コート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140g/_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グロス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ひも：アクリルスピンドル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光沢のあるラミネートで高級感を演出！様々なシチュエーションに対応できる紙袋です。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紙袋の色は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色、印刷箇所は片面（一ヶ所）・両面（二ヶ所）からお選びいただけます。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「低価格・短納期・小ロットで作成したい！」「光沢ラミネートでしっかりで目立ちたい！」というお客様におすすめな商品です。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印刷可能範囲：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100×80mm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セミオーダー紙袋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両面印刷で別柄の場合は版代として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+20,000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円となります。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色以上の印刷は別途見積りとなります。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247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2024-07-11T08:33:48Z</dcterms:modified>
</cp:coreProperties>
</file>