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縦サイズ（オフセット印刷）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W320×D110×H440mm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色から選択できます）が標準仕様となります。表面に艶消しビニールコーティングを行い、強度アップ・高級感を出すマット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202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580</cp:revision>
  <cp:lastPrinted>2021-10-13T13:51:27Z</cp:lastPrinted>
  <dcterms:created xsi:type="dcterms:W3CDTF">2013-12-25T09:34:24Z</dcterms:created>
  <dcterms:modified xsi:type="dcterms:W3CDTF">2024-07-11T08:59:49Z</dcterms:modified>
</cp:coreProperties>
</file>