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箸袋（大袋）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H36.5xW190mm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6983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6967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割り箸を入れる、箸袋にフルカラーで名入れができます。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飲食店の名前やロゴを印刷する定番アイテムです。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全面フルカラーに対応しており、白フチなしで作成が可能です。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割り箸は付いておりません。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オンデマンド印刷ため、オフセット印刷と色味など印刷品質が多少異なります。有償の色校正にて事前にご確認いただくことをお勧めします。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24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24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特色指定や金や銀、蛍光色などはできません。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仕上がり製品については、責任を負いかねますので予めご了承ください。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228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2024-07-12T02:59:24Z</dcterms:modified>
</cp:coreProperties>
</file>