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214" autoAdjust="0"/>
    <p:restoredTop sz="86375" autoAdjust="0"/>
  </p:normalViewPr>
  <p:slideViewPr>
    <p:cSldViewPr snapToObjects="1">
      <p:cViewPr varScale="1">
        <p:scale>
          <a:sx n="104" d="100"/>
          <a:sy n="104" d="100"/>
        </p:scale>
        <p:origin x="216" y="3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2024/3/21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2024/3/21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2024/3/21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2024/3/21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2024/3/21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2024/3/21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2024/3/21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2024/3/21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2024/3/21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2024/3/21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2024/3/21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2024/3/21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2024/3/21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紙完封箸</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H30×W240mm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フレキソ印刷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アスペン元禄箸</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8</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寸</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楊枝入り</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紙完封箸は割り箸とつまようじ入りで完全密封された状態の割り箸です。 完全密封で清潔感があるタイプの割り箸なので、テイクアウトや屋外施設、宅配弁当、仕出しなどでよく使われています。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オリジナルデザイン以外に既成デザインを</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3</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種類ご用意しております。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両面一色印刷</a:t>
            </a:r>
            <a:r>
              <a:rPr kumimoji="1" lang="ja-JP" altLang="en-US" sz="1000" dirty="0">
                <a:solidFill>
                  <a:schemeClr val="tx1"/>
                </a:solidFill>
                <a:latin typeface="メイリオ" panose="020B0604030504040204" pitchFamily="50" charset="-128"/>
                <a:ea typeface="メイリオ" panose="020B0604030504040204" pitchFamily="50" charset="-128"/>
              </a:rPr>
              <a:t>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印刷方法はフレキソ印刷となっておりハンコの様な印刷方法のため、網掛けはできません。また、四方</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5mm</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程度印刷不可の部分がございます。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221</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557</cp:revision>
  <cp:lastPrinted>2021-10-13T13:51:27Z</cp:lastPrinted>
  <dcterms:created xsi:type="dcterms:W3CDTF">2013-12-25T09:34:24Z</dcterms:created>
  <dcterms:modified xsi:type="dcterms:W3CDTF">2024-03-21T06:26:57Z</dcterms:modified>
</cp:coreProperties>
</file>