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1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スプーン袋（大）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巾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64×128mm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スプーン袋（大）は西洋スプーンにも、韓国スプーン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スッカラ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にもぴったりな使い易いスプーン袋です。お客様に清潔にカトラリーを提供するのに便利な商品です。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6323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630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フルカラーは掛け合わせ、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PANTONE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でお色のご指定をし、ご入稿してください。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199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2024-03-21T06:38:58Z</dcterms:modified>
</cp:coreProperties>
</file>