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00" autoAdjust="0"/>
    <p:restoredTop sz="86375" autoAdjust="0"/>
  </p:normalViewPr>
  <p:slideViewPr>
    <p:cSldViewPr snapToObjects="1">
      <p:cViewPr varScale="1">
        <p:scale>
          <a:sx n="93" d="100"/>
          <a:sy n="93" d="100"/>
        </p:scale>
        <p:origin x="125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スプーン袋（抜き型変形）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82×98mm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32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82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80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スプーン袋（抜き型変形）は西洋スプーンにも、韓国スプーン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スッカラ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にもぴったりな使い易いスプーン袋です。お客様に清潔にカトラリーを提供するのに便利な商品です。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323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30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フルカラーは掛け合わせ、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DIC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PANTONE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でお色のご指定をし、ご入稿してください。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200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2024-03-21T07:26:01Z</dcterms:modified>
</cp:coreProperties>
</file>