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2024/2/28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2024/2/28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2024/2/28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2024/2/28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ようじ旗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四角形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W40 x H32mm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片面オンデマンド印刷　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枚貼り合わせ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要確認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ようじ旗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四角形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はオリジナルデザインで作成できるようじ旗です。オリジナルのようじ旗でメニューにアクセント！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楊枝は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6.5cm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または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12cm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からお選びいただけます。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楊枝セットした状態での納品になります。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楊枝旗サイズ：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W40 x H32mm</a:t>
            </a:r>
            <a:br>
              <a:rPr lang="en-US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楊枝の長さ：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6.5cm/12cm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183</Words>
  <Application>Microsoft Macintosh PowerPoint</Application>
  <PresentationFormat>ユーザー設定</PresentationFormat>
  <Paragraphs>32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2024-02-28T08:29:34Z</dcterms:modified>
</cp:coreProperties>
</file>