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ハート型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W43 x H36mm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片面オンデマンド印刷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枚貼り合わせ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ハート型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はオリジナルデザインで作成できるようじ旗です。オリジナルのようじ旗でメニューにアクセント！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楊枝セットした状態での納品になります。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楊枝旗サイズ：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W43 x H36mm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楊枝の長さ：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6.5cm/12cm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2024-02-28T08:29:16Z</dcterms:modified>
</cp:coreProperties>
</file>