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1544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2024/2/28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2024/2/28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2024/2/28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2024/2/28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2024/2/28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2024/2/28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2024/2/28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2024/2/28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2024/2/28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2024/2/28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2024/2/28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2024/2/28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2024/2/28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ようじ旗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【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星型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】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W42 x H40mm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片面オンデマンド印刷　</a:t>
            </a:r>
            <a:r>
              <a:rPr kumimoji="1"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2</a:t>
            </a:r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枚貼り合わせ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要確認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ようじ旗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【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星型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】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はオリジナルデザインで作成できるようじ旗です。オリジナルのようじ旗でメニューにアクセント！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楊枝は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6.5cm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または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12cm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からお選びいただけます。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楊枝セットした状態での納品になります。</a:t>
            </a:r>
            <a:br>
              <a:rPr lang="ja-JP" altLang="en-US" sz="1000"/>
            </a:b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楊枝旗サイズ：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W42 x H40mm</a:t>
            </a:r>
            <a:br>
              <a:rPr lang="en-US" altLang="ja-JP" sz="1000" dirty="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楊枝の長さ：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6.5cm/12cm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両面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フルカラー印刷の場合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b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</a:b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17912</TotalTime>
  <Words>181</Words>
  <Application>Microsoft Macintosh PowerPoint</Application>
  <PresentationFormat>ユーザー設定</PresentationFormat>
  <Paragraphs>32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メイリオ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562</cp:revision>
  <cp:lastPrinted>2021-10-13T13:51:27Z</cp:lastPrinted>
  <dcterms:created xsi:type="dcterms:W3CDTF">2013-12-25T09:34:24Z</dcterms:created>
  <dcterms:modified xsi:type="dcterms:W3CDTF">2024-02-28T08:29:06Z</dcterms:modified>
</cp:coreProperties>
</file>