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2025/9/16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総菜袋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H120×W160mm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耐油紙で作る総菜袋です。サラダ油適正として常温で５時間裏抜けしない耐油性があります。さらに適度な透気性・透湿性があり加熱された食品を入れても湯気を通し、水分によるベタ付きを抑えられます。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2025-09-16T08:46:59Z</dcterms:modified>
</cp:coreProperties>
</file>