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総菜袋 </a:t>
            </a:r>
            <a:r>
              <a:rPr lang="en-US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endParaRPr lang="en-US" altLang="ja-JP" sz="1600" b="1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H185×W215mm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耐油紙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耐油紙で作る総菜袋です。サラダ油適正として常温で５時間裏抜けしない耐油性があります。さらに適度な透気性・透湿性があり加熱された食品を入れても湯気を通し、水分によるベタ付きを抑えられます。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米国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FDA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の認可を得た安全性の確認されている薬剤を使用、高温化でも難分解物質（オフガス）が発生しません。 人・環境に安全な「オフガス非発生耐油紙」です。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2023-11-27T09:01:54Z</dcterms:modified>
</cp:coreProperties>
</file>