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2024/8/23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2024/8/23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2024/8/23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2024/8/23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2024/8/23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2024/8/23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2024/8/23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2024/8/23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2024/8/23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2024/8/23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2024/8/23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2024/8/23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2024/8/23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ドッグスリーブ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H220×W80mm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オンデマンドフルカラー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油性オフセット一色印刷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耐油紙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油紙で作るドッグスリーブです。サラダ油適正として常温で５時間裏抜けしない耐油性があります。さらに適度な透気性・透湿性があり加熱された食品を入れても湯気を通し、水分によるベタ付きを抑えられ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米国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FDA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の認可を得た安全性の確認されている薬剤を使用、高温化でも難分解物質（オフガス）が発生しません。 人・環境に安全な「オフガス非発生耐油紙」です。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217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2024-08-23T02:35:50Z</dcterms:modified>
</cp:coreProperties>
</file>