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1544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2023/11/27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おやつラップ 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H150×W150mm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オンデマンドフルカラー</a:t>
            </a:r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油性オフセット一色印刷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耐油紙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10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耐油紙で作るおやつラップです。サラダ油適正として常温で５時間裏抜けしない耐油性があります。さらに適度な透気性・透湿性があり加熱された食品を入れても湯気を通し、水分によるベタ付きを抑えられ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片面オリジナル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米国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FDA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の認可を得た安全性の確認されている薬剤を使用、高温化でも難分解物質（オフガス）が発生しません。 人・環境に安全な「オフガス非発生耐油紙」です。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220</Words>
  <Application>Microsoft Macintosh PowerPoint</Application>
  <PresentationFormat>ユーザー設定</PresentationFormat>
  <Paragraphs>37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566</cp:revision>
  <cp:lastPrinted>2021-10-13T13:51:27Z</cp:lastPrinted>
  <dcterms:created xsi:type="dcterms:W3CDTF">2013-12-25T09:34:24Z</dcterms:created>
  <dcterms:modified xsi:type="dcterms:W3CDTF">2023-11-27T09:05:12Z</dcterms:modified>
</cp:coreProperties>
</file>