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6667" y="82635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おやつラップ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H180×W180mm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おやつラップ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2023-11-27T09:05:54Z</dcterms:modified>
</cp:coreProperties>
</file>