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81881" y="3046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はがせるイートバッグ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H160×W125mm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イートバッグです。サラダ油適正として常温で５時間裏抜けしない耐油性があります。さらに適度な透気性・透湿性があり加熱された食品を入れても湯気を通し、水分によるベタ付きを抑え、クリスピー感を持続させ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8DF4C191-4C32-3890-773D-B1DA9FF02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109" y="3673038"/>
            <a:ext cx="1552607" cy="155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2023-11-27T09:07:26Z</dcterms:modified>
</cp:coreProperties>
</file>