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9418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チュロス袋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H240×W90mm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チュロス袋です。サラダ油適正として常温で５時間裏抜けしない耐油性があります。さらに適度な透気性・透湿性があり加熱された食品を入れても湯気を通し、水分によるベタ付きを抑えら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219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2023-11-27T09:08:27Z</dcterms:modified>
</cp:coreProperties>
</file>