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7000" autoAdjust="0"/>
    <p:restoredTop sz="86375" autoAdjust="0"/>
  </p:normalViewPr>
  <p:slideViewPr>
    <p:cSldViewPr snapToObjects="1">
      <p:cViewPr varScale="1">
        <p:scale>
          <a:sx n="103" d="100"/>
          <a:sy n="103" d="100"/>
        </p:scale>
        <p:origin x="1264" y="16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2024/3/21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2024/3/21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2024/3/21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2024/3/21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2024/3/21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2024/3/21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2024/3/21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2024/3/21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2024/3/21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2024/3/21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2024/3/21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2024/3/21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2024/3/21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コロッケ袋</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H110×W100mm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05339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05323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rgbClr val="333333"/>
                </a:solidFill>
                <a:highlight>
                  <a:srgbClr val="FFFFFF"/>
                </a:highlight>
                <a:latin typeface="Meiryo" panose="020B0604030504040204" pitchFamily="34" charset="-128"/>
                <a:ea typeface="Meiryo" panose="020B0604030504040204" pitchFamily="34" charset="-128"/>
              </a:rPr>
              <a:t>耐油紙</a:t>
            </a:r>
            <a:r>
              <a:rPr lang="en-US" altLang="ja-JP" sz="1000" dirty="0">
                <a:solidFill>
                  <a:srgbClr val="333333"/>
                </a:solidFill>
                <a:highlight>
                  <a:srgbClr val="FFFFFF"/>
                </a:highlight>
                <a:latin typeface="Meiryo" panose="020B0604030504040204" pitchFamily="34" charset="-128"/>
                <a:ea typeface="Meiryo" panose="020B0604030504040204" pitchFamily="34" charset="-128"/>
              </a:rPr>
              <a:t>40g</a:t>
            </a:r>
            <a:r>
              <a:rPr lang="ja-JP" altLang="en-US" sz="1000">
                <a:solidFill>
                  <a:srgbClr val="333333"/>
                </a:solidFill>
                <a:highlight>
                  <a:srgbClr val="FFFFFF"/>
                </a:highlight>
                <a:latin typeface="Meiryo" panose="020B0604030504040204" pitchFamily="34" charset="-128"/>
                <a:ea typeface="Meiryo" panose="020B0604030504040204" pitchFamily="34" charset="-128"/>
              </a:rPr>
              <a:t>貼り合わせ</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408232"/>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0807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30</a:t>
            </a:r>
            <a:r>
              <a:rPr lang="ja-JP" altLang="en-US" sz="1000">
                <a:solidFill>
                  <a:schemeClr val="tx1"/>
                </a:solidFill>
                <a:latin typeface="メイリオ" panose="020B0604030504040204" pitchFamily="50" charset="-128"/>
                <a:ea typeface="メイリオ" panose="020B0604030504040204" pitchFamily="50" charset="-128"/>
              </a:rPr>
              <a:t>営業日以上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コロッケ袋は揚げ物全般の食べ歩きの際に食べやすい形状です。油に強く、クリスピー感も持続させます。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サラダ油適正として常温で５時間裏抜けしない耐油性があります。さらに適度な透気性・透湿性があり加熱された食品を入れても湯気を通し、水分によるベタ付きを抑えられます。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片面フルカラー印刷が可能です。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片面</a:t>
            </a:r>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片面フルカラー印刷</a:t>
            </a:r>
            <a:r>
              <a:rPr kumimoji="1" lang="ja-JP" altLang="en-US" sz="1000" dirty="0">
                <a:solidFill>
                  <a:schemeClr val="tx1"/>
                </a:solidFill>
                <a:latin typeface="メイリオ" panose="020B0604030504040204" pitchFamily="50" charset="-128"/>
                <a:ea typeface="メイリオ" panose="020B0604030504040204" pitchFamily="50" charset="-128"/>
              </a:rPr>
              <a:t>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89174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裏移りやインク臭が残る場合がございます。</a:t>
            </a:r>
            <a:endPar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endParaRPr>
          </a:p>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インクを濃く印刷できないため指定色より多少薄い仕上がりになります。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フルカラーは掛け合わせ、</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2</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色印刷は</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DIC</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や</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PANTONE</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でお色のご指定をし、ご入稿してください。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17921</TotalTime>
  <Words>246</Words>
  <Application>Microsoft Macintosh PowerPoint</Application>
  <PresentationFormat>ユーザー設定</PresentationFormat>
  <Paragraphs>33</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562</cp:revision>
  <cp:lastPrinted>2021-10-13T13:51:27Z</cp:lastPrinted>
  <dcterms:created xsi:type="dcterms:W3CDTF">2013-12-25T09:34:24Z</dcterms:created>
  <dcterms:modified xsi:type="dcterms:W3CDTF">2024-03-21T07:28:00Z</dcterms:modified>
</cp:coreProperties>
</file>