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a:solidFill>
                  <a:srgbClr val="333333"/>
                </a:solidFill>
                <a:latin typeface="Meiryo" panose="020B0604030504040204" pitchFamily="34" charset="-128"/>
                <a:ea typeface="Meiryo" panose="020B0604030504040204" pitchFamily="34" charset="-128"/>
              </a:rPr>
              <a:t>プラカップ </a:t>
            </a:r>
            <a:r>
              <a:rPr lang="en-US" altLang="ja-JP" sz="1600" b="1" dirty="0">
                <a:solidFill>
                  <a:srgbClr val="333333"/>
                </a:solidFill>
                <a:latin typeface="Meiryo" panose="020B0604030504040204" pitchFamily="34" charset="-128"/>
                <a:ea typeface="Meiryo" panose="020B0604030504040204" pitchFamily="34" charset="-128"/>
              </a:rPr>
              <a:t>15</a:t>
            </a:r>
            <a:r>
              <a:rPr lang="ja-JP" altLang="en-US" sz="1600" b="1">
                <a:solidFill>
                  <a:srgbClr val="333333"/>
                </a:solidFill>
                <a:latin typeface="Meiryo" panose="020B0604030504040204" pitchFamily="34" charset="-128"/>
                <a:ea typeface="Meiryo" panose="020B0604030504040204" pitchFamily="34" charset="-128"/>
              </a:rPr>
              <a:t>オンス</a:t>
            </a:r>
            <a:r>
              <a:rPr lang="en-US" altLang="ja-JP" sz="1600" b="1" dirty="0">
                <a:solidFill>
                  <a:srgbClr val="333333"/>
                </a:solidFill>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フルカラー</a:t>
            </a:r>
            <a:r>
              <a:rPr lang="en-US" altLang="ja-JP" sz="1600" b="1" dirty="0">
                <a:solidFill>
                  <a:srgbClr val="333333"/>
                </a:solidFill>
                <a:latin typeface="Meiryo" panose="020B0604030504040204" pitchFamily="34" charset="-128"/>
                <a:ea typeface="Meiryo" panose="020B0604030504040204" pitchFamily="34" charset="-128"/>
              </a:rPr>
              <a:t>)</a:t>
            </a:r>
            <a:endParaRPr lang="en-US" altLang="ja-JP" sz="1600" b="1" i="0" dirty="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rgbClr val="333333"/>
                </a:solidFill>
                <a:latin typeface="Meiryo" panose="020B0604030504040204" pitchFamily="34" charset="-128"/>
                <a:ea typeface="Meiryo" panose="020B0604030504040204" pitchFamily="34" charset="-128"/>
              </a:rPr>
              <a:t>96Φ×112</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リユースカップに比べてコストを抑えられ、使い切りで気軽に使えるため、パーティーやイベントにぴったりのカップです。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フルカラー印刷に対応しているため、イベントやブランドに合わせたオリジナルデザインでご用意できます。ドリンクの提供はもちろん、ギフトやノベルティにもおすすめです。スポーツ観戦やコラボカフェなどのイベント、商品の</a:t>
            </a:r>
            <a:r>
              <a:rPr lang="en" altLang="ja-JP" sz="1000" dirty="0">
                <a:solidFill>
                  <a:srgbClr val="333333"/>
                </a:solidFill>
                <a:latin typeface="Meiryo" panose="020B0604030504040204" pitchFamily="34" charset="-128"/>
                <a:ea typeface="Meiryo" panose="020B0604030504040204" pitchFamily="34" charset="-128"/>
              </a:rPr>
              <a:t>PR</a:t>
            </a:r>
            <a:r>
              <a:rPr lang="ja-JP" altLang="en-US" sz="1000">
                <a:solidFill>
                  <a:srgbClr val="333333"/>
                </a:solidFill>
                <a:latin typeface="Meiryo" panose="020B0604030504040204" pitchFamily="34" charset="-128"/>
                <a:ea typeface="Meiryo" panose="020B0604030504040204" pitchFamily="34" charset="-128"/>
              </a:rPr>
              <a:t>や記念グッズ、販促アイテムとしても幅広く活躍します。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オーブン（電子レンジのオーブン機能も含む）や直火でのご使用はお避けください。</a:t>
            </a:r>
            <a:endParaRPr lang="en"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食器洗浄機や金属タワシなどの硬いものでの擦り洗いは、印刷ハゲの原因となりますのでご使用をお控えください。</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揮発性のベンジンやシンナーを使わないでください。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17957</TotalTime>
  <Words>257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2025-11-06T07:10:17Z</dcterms:modified>
</cp:coreProperties>
</file>