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2025/5/30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2025/5/30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2025/5/30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2025/5/30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2025/5/30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プラカップ </a:t>
            </a:r>
            <a:r>
              <a:rPr lang="en-US" altLang="ja-JP" sz="1600" b="1" i="0" dirty="0">
                <a:solidFill>
                  <a:srgbClr val="333333"/>
                </a:solidFill>
                <a:effectLst/>
                <a:latin typeface="Meiryo" panose="020B0604030504040204" pitchFamily="34" charset="-128"/>
                <a:ea typeface="Meiryo" panose="020B0604030504040204" pitchFamily="34" charset="-128"/>
              </a:rPr>
              <a:t>20</a:t>
            </a:r>
            <a:r>
              <a:rPr lang="ja-JP" altLang="en-US" sz="1600" b="1" i="0">
                <a:solidFill>
                  <a:srgbClr val="333333"/>
                </a:solidFill>
                <a:effectLst/>
                <a:latin typeface="Meiryo" panose="020B0604030504040204" pitchFamily="34" charset="-128"/>
                <a:ea typeface="Meiryo" panose="020B0604030504040204" pitchFamily="34" charset="-128"/>
              </a:rPr>
              <a:t>オンス</a:t>
            </a:r>
            <a:r>
              <a:rPr lang="en-US" altLang="ja-JP" sz="1600" b="1" i="0" dirty="0">
                <a:solidFill>
                  <a:srgbClr val="333333"/>
                </a:solidFill>
                <a:effectLst/>
                <a:latin typeface="Meiryo" panose="020B0604030504040204" pitchFamily="34" charset="-128"/>
                <a:ea typeface="Meiryo" panose="020B0604030504040204" pitchFamily="34" charset="-128"/>
              </a:rPr>
              <a:t>(600ml)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92×145mm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a:t>
            </a:r>
            <a:r>
              <a:rPr kumimoji="1" lang="en-US" altLang="ja-JP" sz="1000" dirty="0">
                <a:solidFill>
                  <a:schemeClr val="tx1"/>
                </a:solidFill>
                <a:latin typeface="メイリオ" panose="020B0604030504040204" pitchFamily="50" charset="-128"/>
                <a:ea typeface="メイリオ" panose="020B0604030504040204" pitchFamily="50" charset="-128"/>
              </a:rPr>
              <a:t>PAD</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PET</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プラカップ </a:t>
            </a:r>
            <a:r>
              <a:rPr lang="en-US" altLang="ja-JP" sz="1000" b="0" i="0" dirty="0">
                <a:solidFill>
                  <a:srgbClr val="333333"/>
                </a:solidFill>
                <a:effectLst/>
                <a:latin typeface="Meiryo" panose="020B0604030504040204" pitchFamily="34" charset="-128"/>
                <a:ea typeface="Meiryo" panose="020B0604030504040204" pitchFamily="34" charset="-128"/>
              </a:rPr>
              <a:t>20</a:t>
            </a:r>
            <a:r>
              <a:rPr lang="ja-JP" altLang="en-US" sz="1000" b="0" i="0">
                <a:solidFill>
                  <a:srgbClr val="333333"/>
                </a:solidFill>
                <a:effectLst/>
                <a:latin typeface="Meiryo" panose="020B0604030504040204" pitchFamily="34" charset="-128"/>
                <a:ea typeface="Meiryo" panose="020B0604030504040204" pitchFamily="34" charset="-128"/>
              </a:rPr>
              <a:t>オンス</a:t>
            </a:r>
            <a:r>
              <a:rPr lang="en-US" altLang="ja-JP" sz="1000" b="0" i="0" dirty="0">
                <a:solidFill>
                  <a:srgbClr val="333333"/>
                </a:solidFill>
                <a:effectLst/>
                <a:latin typeface="Meiryo" panose="020B0604030504040204" pitchFamily="34" charset="-128"/>
                <a:ea typeface="Meiryo" panose="020B0604030504040204" pitchFamily="34" charset="-128"/>
              </a:rPr>
              <a:t>(600ml)</a:t>
            </a:r>
            <a:r>
              <a:rPr lang="ja-JP" altLang="en-US" sz="1000" b="0" i="0">
                <a:solidFill>
                  <a:srgbClr val="333333"/>
                </a:solidFill>
                <a:effectLst/>
                <a:latin typeface="Meiryo" panose="020B0604030504040204" pitchFamily="34" charset="-128"/>
                <a:ea typeface="Meiryo" panose="020B0604030504040204" pitchFamily="34" charset="-128"/>
              </a:rPr>
              <a:t>はオリジナルデザインで小ロット</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部から作成できるプラスチック製カップです。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お店のブランディングやフェス等のイベントに大変おすすめな商品です！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商品をご購入いただいたお客様にご使用いただくだけで、効果的なプロモーションツールとして機能します。訴求アイテムとして非常に優れた製品です！</a:t>
            </a: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ワンポイント印刷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印刷色：黒・白・赤・オレンジ・青・ピンク・水色（印刷色は</a:t>
            </a:r>
            <a:r>
              <a:rPr lang="en-US" altLang="ja-JP" sz="1000" b="0" i="0" dirty="0">
                <a:solidFill>
                  <a:srgbClr val="333333"/>
                </a:solidFill>
                <a:effectLst/>
                <a:latin typeface="Meiryo" panose="020B0604030504040204" pitchFamily="34" charset="-128"/>
                <a:ea typeface="Meiryo" panose="020B0604030504040204" pitchFamily="34" charset="-128"/>
              </a:rPr>
              <a:t>DIC</a:t>
            </a:r>
            <a:r>
              <a:rPr lang="ja-JP" altLang="en-US" sz="1000" b="0" i="0">
                <a:solidFill>
                  <a:srgbClr val="333333"/>
                </a:solidFill>
                <a:effectLst/>
                <a:latin typeface="Meiryo" panose="020B0604030504040204" pitchFamily="34" charset="-128"/>
                <a:ea typeface="Meiryo" panose="020B0604030504040204" pitchFamily="34" charset="-128"/>
              </a:rPr>
              <a:t>や</a:t>
            </a:r>
            <a:r>
              <a:rPr lang="en-US" altLang="ja-JP" sz="1000" b="0" i="0" dirty="0">
                <a:solidFill>
                  <a:srgbClr val="333333"/>
                </a:solidFill>
                <a:effectLst/>
                <a:latin typeface="Meiryo" panose="020B0604030504040204" pitchFamily="34" charset="-128"/>
                <a:ea typeface="Meiryo" panose="020B0604030504040204" pitchFamily="34" charset="-128"/>
              </a:rPr>
              <a:t>pantone</a:t>
            </a:r>
            <a:r>
              <a:rPr lang="ja-JP" altLang="en-US" sz="1000" b="0" i="0">
                <a:solidFill>
                  <a:srgbClr val="333333"/>
                </a:solidFill>
                <a:effectLst/>
                <a:latin typeface="Meiryo" panose="020B0604030504040204" pitchFamily="34" charset="-128"/>
                <a:ea typeface="Meiryo" panose="020B0604030504040204" pitchFamily="34" charset="-128"/>
              </a:rPr>
              <a:t>での指示も可能ですが、調色費が別途必要になります。ご要望の際はお問い合わせください。）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17956</TotalTime>
  <Words>234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568</cp:revision>
  <cp:lastPrinted>2021-10-13T13:51:27Z</cp:lastPrinted>
  <dcterms:created xsi:type="dcterms:W3CDTF">2013-12-25T09:34:24Z</dcterms:created>
  <dcterms:modified xsi:type="dcterms:W3CDTF">2025-05-30T08:30:43Z</dcterms:modified>
</cp:coreProperties>
</file>