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エンボス紙コップ </a:t>
            </a:r>
            <a:r>
              <a:rPr lang="en-US" altLang="ja-JP" sz="1600" b="1" i="0" dirty="0">
                <a:solidFill>
                  <a:srgbClr val="333333"/>
                </a:solidFill>
                <a:effectLst/>
                <a:latin typeface="Meiryo" panose="020B0604030504040204" pitchFamily="34" charset="-128"/>
                <a:ea typeface="Meiryo" panose="020B0604030504040204" pitchFamily="34" charset="-128"/>
              </a:rPr>
              <a:t>9</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(260ml)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93.4 × 73mm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パルプ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rPr>
              <a:t>エンボス紙カップ </a:t>
            </a:r>
            <a:r>
              <a:rPr lang="en-US" altLang="ja-JP" sz="1000" dirty="0">
                <a:solidFill>
                  <a:schemeClr val="tx1"/>
                </a:solidFill>
              </a:rPr>
              <a:t>9</a:t>
            </a:r>
            <a:r>
              <a:rPr lang="ja-JP" altLang="en-US" sz="1000">
                <a:solidFill>
                  <a:schemeClr val="tx1"/>
                </a:solidFill>
              </a:rPr>
              <a:t>オンス</a:t>
            </a:r>
            <a:r>
              <a:rPr lang="en-US" altLang="ja-JP" sz="1000" dirty="0">
                <a:solidFill>
                  <a:schemeClr val="tx1"/>
                </a:solidFill>
              </a:rPr>
              <a:t>(260ml)</a:t>
            </a:r>
            <a:r>
              <a:rPr lang="ja-JP" altLang="en-US" sz="1000">
                <a:solidFill>
                  <a:schemeClr val="tx1"/>
                </a:solidFill>
              </a:rPr>
              <a:t>は通常の紙カップの外側にエンボス加工を施し、すべりにくく、耐熱性に優れていて、手に熱が伝わりにくい紙コップです。</a:t>
            </a:r>
            <a:br>
              <a:rPr lang="ja-JP" altLang="en-US" sz="1000">
                <a:solidFill>
                  <a:schemeClr val="tx1"/>
                </a:solidFill>
              </a:rPr>
            </a:br>
            <a:r>
              <a:rPr lang="ja-JP" altLang="en-US" sz="1000">
                <a:solidFill>
                  <a:schemeClr val="tx1"/>
                </a:solidFill>
              </a:rPr>
              <a:t>オリジナルデザインで小ロット</a:t>
            </a:r>
            <a:r>
              <a:rPr lang="en-US" altLang="ja-JP" sz="1000" dirty="0">
                <a:solidFill>
                  <a:schemeClr val="tx1"/>
                </a:solidFill>
              </a:rPr>
              <a:t>200</a:t>
            </a:r>
            <a:r>
              <a:rPr lang="ja-JP" altLang="en-US" sz="1000">
                <a:solidFill>
                  <a:schemeClr val="tx1"/>
                </a:solidFill>
              </a:rPr>
              <a:t>部から作成可能！</a:t>
            </a:r>
            <a:br>
              <a:rPr lang="ja-JP" altLang="en-US" sz="1000">
                <a:solidFill>
                  <a:schemeClr val="tx1"/>
                </a:solidFill>
              </a:rPr>
            </a:br>
            <a:r>
              <a:rPr lang="ja-JP" altLang="en-US" sz="1000">
                <a:solidFill>
                  <a:schemeClr val="tx1"/>
                </a:solidFill>
              </a:rPr>
              <a:t>お店のブランディングやフェス等のイベントに大変おすすめな商品です！</a:t>
            </a:r>
            <a:br>
              <a:rPr lang="ja-JP" altLang="en-US" sz="1000">
                <a:solidFill>
                  <a:schemeClr val="tx1"/>
                </a:solidFill>
              </a:rPr>
            </a:br>
            <a:r>
              <a:rPr lang="ja-JP" altLang="en-US" sz="1000">
                <a:solidFill>
                  <a:schemeClr val="tx1"/>
                </a:solidFill>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rPr>
              <a:t>印刷色：黒・赤・オレンジ・青・ピンク・水色・緑</a:t>
            </a:r>
            <a:br>
              <a:rPr lang="ja-JP" altLang="en-US" sz="1000">
                <a:solidFill>
                  <a:schemeClr val="tx1"/>
                </a:solidFill>
              </a:rPr>
            </a:br>
            <a:r>
              <a:rPr lang="ja-JP" altLang="en-US" sz="1000">
                <a:solidFill>
                  <a:schemeClr val="tx1"/>
                </a:solidFill>
              </a:rPr>
              <a:t>（印刷色は</a:t>
            </a:r>
            <a:r>
              <a:rPr lang="en-US" altLang="ja-JP" sz="1000" dirty="0">
                <a:solidFill>
                  <a:schemeClr val="tx1"/>
                </a:solidFill>
              </a:rPr>
              <a:t>DIC</a:t>
            </a:r>
            <a:r>
              <a:rPr lang="ja-JP" altLang="en-US" sz="1000">
                <a:solidFill>
                  <a:schemeClr val="tx1"/>
                </a:solidFill>
              </a:rPr>
              <a:t>や</a:t>
            </a:r>
            <a:r>
              <a:rPr lang="en-US" altLang="ja-JP" sz="1000" dirty="0">
                <a:solidFill>
                  <a:schemeClr val="tx1"/>
                </a:solidFill>
              </a:rPr>
              <a:t>pantone</a:t>
            </a:r>
            <a:r>
              <a:rPr lang="ja-JP" altLang="en-US" sz="1000">
                <a:solidFill>
                  <a:schemeClr val="tx1"/>
                </a:solidFill>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264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571</cp:revision>
  <cp:lastPrinted>2021-10-13T13:51:27Z</cp:lastPrinted>
  <dcterms:created xsi:type="dcterms:W3CDTF">2013-12-25T09:34:24Z</dcterms:created>
  <dcterms:modified xsi:type="dcterms:W3CDTF">2025-05-30T08:48:51Z</dcterms:modified>
</cp:coreProperties>
</file>