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93" d="100"/>
          <a:sy n="93" d="100"/>
        </p:scale>
        <p:origin x="106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ステーキカバー（大）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100×410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左右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方糊貼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ステーキカバー（大）はステーキやハンバーグなどの鉄板料理の油ハネを防ぐ必須アイテムです。筒状のため鉄板にすばやくセットすることができ、オペレーションの時間短縮が可能です。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ベタ印刷は不可となっております。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PANTONE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でお色のご指定をしご入稿してください。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195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2024-03-21T07:53:13Z</dcterms:modified>
</cp:coreProperties>
</file>