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7000" autoAdjust="0"/>
    <p:restoredTop sz="86375" autoAdjust="0"/>
  </p:normalViewPr>
  <p:slideViewPr>
    <p:cSldViewPr snapToObjects="1">
      <p:cViewPr varScale="1">
        <p:scale>
          <a:sx n="112" d="100"/>
          <a:sy n="112" d="100"/>
        </p:scale>
        <p:origin x="2000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2024/3/21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2024/3/21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2024/3/21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2024/3/21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2024/3/21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2024/3/21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2024/3/21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2024/3/21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2024/3/21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2024/3/21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2024/3/21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2024/3/21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2024/3/21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紙製トレー　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L</a:t>
            </a:r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サイズ（既製デザイン）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H140×W238 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05339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05323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上質紙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+PE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ラミ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408232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40807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注文後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2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紙製トレー　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L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サイズ（既製デザイン）はフランクフルトからホットドッグなど厚みやボリュームがある商品におすすめのの包装紙です。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初めから開いているので作業を効率化できます。また、内側にフィルムが貼られ、油に強く手が汚れにくいのが特徴です！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既製品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89174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本商品は既成デザインのみとなっております。オリジナルデザインでの作成は不可となっております。</a:t>
            </a:r>
            <a:br>
              <a:rPr lang="ja-JP" altLang="en-US" sz="1000"/>
            </a:b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ストライプ柄は裏移りやインク臭が残る場合がございます。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17926</TotalTime>
  <Words>208</Words>
  <Application>Microsoft Macintosh PowerPoint</Application>
  <PresentationFormat>ユーザー設定</PresentationFormat>
  <Paragraphs>31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568</cp:revision>
  <cp:lastPrinted>2021-10-13T13:51:27Z</cp:lastPrinted>
  <dcterms:created xsi:type="dcterms:W3CDTF">2013-12-25T09:34:24Z</dcterms:created>
  <dcterms:modified xsi:type="dcterms:W3CDTF">2024-03-21T08:42:01Z</dcterms:modified>
</cp:coreProperties>
</file>