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7000" autoAdjust="0"/>
    <p:restoredTop sz="86375" autoAdjust="0"/>
  </p:normalViewPr>
  <p:slideViewPr>
    <p:cSldViewPr snapToObjects="1">
      <p:cViewPr varScale="1">
        <p:scale>
          <a:sx n="93" d="100"/>
          <a:sy n="93" d="100"/>
        </p:scale>
        <p:origin x="1168" y="192"/>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2024/3/21</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2024/3/21</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2024/3/21</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2024/3/21</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2024/3/21</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2024/3/21</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2024/3/21</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2024/3/21</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2024/3/21</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2024/3/21</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2024/3/21</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2024/3/21</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2024/3/21</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srcRect/>
          <a:stretch/>
        </p:blipFill>
        <p:spPr bwMode="auto">
          <a:xfrm>
            <a:off x="623660" y="963141"/>
            <a:ext cx="4762500" cy="4762500"/>
          </a:xfrm>
          <a:prstGeom prst="rect">
            <a:avLst/>
          </a:prstGeom>
          <a:noFill/>
          <a:extLst>
            <a:ext uri="{909E8E84-426E-40DD-AFC4-6F175D3DCCD1}">
              <a14:hiddenFill xmlns:a14="http://schemas.microsoft.com/office/drawing/2010/main">
                <a:solidFill>
                  <a:srgbClr val="FFFFFF"/>
                </a:solidFill>
              </a14:hiddenFill>
            </a:ext>
          </a:extLst>
        </p:spPr>
      </p:pic>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8" y="153867"/>
            <a:ext cx="5309248"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r>
              <a:rPr lang="ja-JP" altLang="en-US" sz="1600" b="1" i="0">
                <a:solidFill>
                  <a:srgbClr val="333333"/>
                </a:solidFill>
                <a:effectLst/>
                <a:highlight>
                  <a:srgbClr val="FFFFFF"/>
                </a:highlight>
                <a:latin typeface="Meiryo" panose="020B0604030504040204" pitchFamily="34" charset="-128"/>
                <a:ea typeface="Meiryo" panose="020B0604030504040204" pitchFamily="34" charset="-128"/>
              </a:rPr>
              <a:t>やきいも袋（小）</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8" y="168545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巾</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175×</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深さ</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132mm</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1" name="正方形/長方形 70"/>
          <p:cNvSpPr/>
          <p:nvPr/>
        </p:nvSpPr>
        <p:spPr>
          <a:xfrm>
            <a:off x="6392198" y="205339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05323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上質紙</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64kg</a:t>
            </a:r>
            <a:endParaRPr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74" name="正方形/長方形 73"/>
          <p:cNvSpPr/>
          <p:nvPr/>
        </p:nvSpPr>
        <p:spPr>
          <a:xfrm>
            <a:off x="6392198" y="2408232"/>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408072"/>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校了後中</a:t>
            </a:r>
            <a:r>
              <a:rPr lang="en-US" altLang="ja-JP" sz="1000" dirty="0">
                <a:solidFill>
                  <a:schemeClr val="tx1"/>
                </a:solidFill>
                <a:latin typeface="メイリオ" panose="020B0604030504040204" pitchFamily="50" charset="-128"/>
                <a:ea typeface="メイリオ" panose="020B0604030504040204" pitchFamily="50" charset="-128"/>
              </a:rPr>
              <a:t>30</a:t>
            </a:r>
            <a:r>
              <a:rPr lang="ja-JP" altLang="en-US" sz="1000">
                <a:solidFill>
                  <a:schemeClr val="tx1"/>
                </a:solidFill>
                <a:latin typeface="メイリオ" panose="020B0604030504040204" pitchFamily="50" charset="-128"/>
                <a:ea typeface="メイリオ" panose="020B0604030504040204" pitchFamily="50" charset="-128"/>
              </a:rPr>
              <a:t>営業日以上</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やきいも専用の包装袋です。やきいも以外にも使えるシンプルな平袋です。</a:t>
            </a:r>
            <a:br>
              <a:rPr lang="ja-JP" altLang="en-US" sz="1000"/>
            </a:b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オリジナルデザインでの作成はもちろん、新聞柄の既製品もご用意しております。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全面オリジナル印刷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a:solidFill>
                  <a:schemeClr val="tx1"/>
                </a:solidFill>
                <a:latin typeface="メイリオ" panose="020B0604030504040204" pitchFamily="50" charset="-128"/>
                <a:ea typeface="メイリオ" panose="020B0604030504040204" pitchFamily="50" charset="-128"/>
              </a:rPr>
              <a:t>フルカラー印刷</a:t>
            </a:r>
            <a:r>
              <a:rPr kumimoji="1" lang="ja-JP" altLang="en-US" sz="1000" dirty="0">
                <a:solidFill>
                  <a:schemeClr val="tx1"/>
                </a:solidFill>
                <a:latin typeface="メイリオ" panose="020B0604030504040204" pitchFamily="50" charset="-128"/>
                <a:ea typeface="メイリオ" panose="020B0604030504040204" pitchFamily="50" charset="-128"/>
              </a:rPr>
              <a:t>の場合</a:t>
            </a: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49" name="正方形/長方形 48"/>
          <p:cNvSpPr/>
          <p:nvPr/>
        </p:nvSpPr>
        <p:spPr>
          <a:xfrm>
            <a:off x="6240655" y="6547254"/>
            <a:ext cx="4000208" cy="89174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裏移りやインク臭が残る場合がございます。</a:t>
            </a:r>
            <a:br>
              <a:rPr lang="ja-JP" altLang="en-US" sz="1000"/>
            </a:b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インクを濃く印刷できないため指定色より多少薄い仕上がりになります。</a:t>
            </a:r>
            <a:br>
              <a:rPr lang="ja-JP" altLang="en-US" sz="1000"/>
            </a:b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フルカラーは掛け合わせ、</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1</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色・</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2</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色印刷は</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DIC</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や</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PANTONE</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でお色のご指定をしご入稿してください。</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17925</TotalTime>
  <Words>211</Words>
  <Application>Microsoft Macintosh PowerPoint</Application>
  <PresentationFormat>ユーザー設定</PresentationFormat>
  <Paragraphs>32</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Meiryo</vt:lpstr>
      <vt:lpstr>Meiryo</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566</cp:revision>
  <cp:lastPrinted>2021-10-13T13:51:27Z</cp:lastPrinted>
  <dcterms:created xsi:type="dcterms:W3CDTF">2013-12-25T09:34:24Z</dcterms:created>
  <dcterms:modified xsi:type="dcterms:W3CDTF">2024-03-21T08:47:56Z</dcterms:modified>
</cp:coreProperties>
</file>