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000" autoAdjust="0"/>
    <p:restoredTop sz="86375" autoAdjust="0"/>
  </p:normalViewPr>
  <p:slideViewPr>
    <p:cSldViewPr snapToObjects="1">
      <p:cViewPr varScale="1">
        <p:scale>
          <a:sx n="94" d="100"/>
          <a:sy n="94" d="100"/>
        </p:scale>
        <p:origin x="3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やきいも袋（大）</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巾</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265×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深さ</a:t>
            </a:r>
            <a:r>
              <a:rPr lang="en-US" altLang="ja-JP" sz="1000" b="0" i="0">
                <a:solidFill>
                  <a:srgbClr val="333333"/>
                </a:solidFill>
                <a:effectLst/>
                <a:highlight>
                  <a:srgbClr val="FFFFFF"/>
                </a:highlight>
                <a:latin typeface="Meiryo" panose="020B0604030504040204" pitchFamily="34" charset="-128"/>
                <a:ea typeface="Meiryo" panose="020B0604030504040204" pitchFamily="34" charset="-128"/>
              </a:rPr>
              <a:t>165mm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339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323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上質紙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64kg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0823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0807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やきいも用の包装袋です。やきいも以外にも使えるシンプルな平袋です。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オリジナルデザインでの作成はもちろん、新聞柄の既製品もご用意しております。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89174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フルカラーは掛け合わせ、</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色印刷は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でお色のご指定をしご入稿してください。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17926</TotalTime>
  <Words>211</Words>
  <Application>Microsoft Macintosh PowerPoint</Application>
  <PresentationFormat>ユーザー設定</PresentationFormat>
  <Paragraphs>32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2024-03-21T08:50:12Z</dcterms:modified>
</cp:coreProperties>
</file>