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000" autoAdjust="0"/>
    <p:restoredTop sz="86375" autoAdjust="0"/>
  </p:normalViewPr>
  <p:slideViewPr>
    <p:cSldViewPr snapToObjects="1">
      <p:cViewPr varScale="1">
        <p:scale>
          <a:sx n="87" d="100"/>
          <a:sy n="87" d="100"/>
        </p:scale>
        <p:origin x="1016" y="20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ポテト箱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S</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サイズ（既製デザイン）</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7.0cm×</a:t>
            </a:r>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6.5cm×</a:t>
            </a:r>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10.0cm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12540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12524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２営業日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ポテト箱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S</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サイズ（既製デザイン）はフライドポテトや唐揚げなどのスナック容器として幅広くご使用頂ける商品です。学園祭・文化祭や、バザー、自治会のお祭り、縁日などでご利用ください。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既製品</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155</Words>
  <Application>Microsoft Macintosh PowerPoint</Application>
  <PresentationFormat>ユーザー設定</PresentationFormat>
  <Paragraphs>28</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Noto Sans JP</vt: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570</cp:revision>
  <cp:lastPrinted>2021-10-13T13:51:27Z</cp:lastPrinted>
  <dcterms:created xsi:type="dcterms:W3CDTF">2013-12-25T09:34:24Z</dcterms:created>
  <dcterms:modified xsi:type="dcterms:W3CDTF">2024-03-21T08:56:05Z</dcterms:modified>
</cp:coreProperties>
</file>