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0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やきいも袋（小）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巾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175×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5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532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64kg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082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080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既製品のやきいも専用包装袋です。やきいも以外にも使えるシンプルな平袋です。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9174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151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2024-07-17T07:54:44Z</dcterms:modified>
</cp:coreProperties>
</file>