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000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既製品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やきいも袋（大）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巾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265×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深さ</a:t>
            </a:r>
            <a:r>
              <a:rPr lang="en-US" altLang="ja-JP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165mm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5339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5323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64kg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0823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0807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既製品のやきいも用包装袋です。やきいも以外にも使えるシンプルな平袋です。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89174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裏移りやインク臭が残る場合がございます。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17926</TotalTime>
  <Words>151</Words>
  <Application>Microsoft Macintosh PowerPoint</Application>
  <PresentationFormat>ユーザー設定</PresentationFormat>
  <Paragraphs>31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2024-07-17T07:58:25Z</dcterms:modified>
</cp:coreProperties>
</file>