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クラフトやきいも袋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175×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未ざらしクラフト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 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クラフト紙でできたやきいも用の包装袋です。やきいも以外にも使えるシンプルな平袋です。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157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2024-07-17T07:58:10Z</dcterms:modified>
</cp:coreProperties>
</file>