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2697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クレープ包装紙 四角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207</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x255mm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 H207×W255mm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スタンダードな紙タイプのクレープ包装紙です。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薄手の紙でコストパフォーマンスに優れています。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2103960" y="5276213"/>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写真は既製デザインです。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4" name="図 3">
            <a:extLst>
              <a:ext uri="{FF2B5EF4-FFF2-40B4-BE49-F238E27FC236}">
                <a16:creationId xmlns:a16="http://schemas.microsoft.com/office/drawing/2014/main" id="{F8EEAA9F-BE7B-5BEF-1F7C-038706B9505C}"/>
              </a:ext>
            </a:extLst>
          </p:cNvPr>
          <p:cNvPicPr>
            <a:picLocks noChangeAspect="1"/>
          </p:cNvPicPr>
          <p:nvPr/>
        </p:nvPicPr>
        <p:blipFill>
          <a:blip r:embed="rId3"/>
          <a:stretch>
            <a:fillRect/>
          </a:stretch>
        </p:blipFill>
        <p:spPr>
          <a:xfrm>
            <a:off x="816024" y="794743"/>
            <a:ext cx="4421762" cy="442176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17923</TotalTime>
  <Words>237</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564</cp:revision>
  <cp:lastPrinted>2021-10-13T13:51:27Z</cp:lastPrinted>
  <dcterms:created xsi:type="dcterms:W3CDTF">2013-12-25T09:34:24Z</dcterms:created>
  <dcterms:modified xsi:type="dcterms:W3CDTF">2024-07-17T06:57:50Z</dcterms:modified>
</cp:coreProperties>
</file>