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61" autoAdjust="0"/>
    <p:restoredTop sz="86375" autoAdjust="0"/>
  </p:normalViewPr>
  <p:slideViewPr>
    <p:cSldViewPr snapToObjects="1">
      <p:cViewPr varScale="1">
        <p:scale>
          <a:sx n="116" d="100"/>
          <a:sy n="116" d="100"/>
        </p:scale>
        <p:origin x="175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2697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ラミクレープ包装紙 変形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263</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x252mm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 H260×W255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12893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2065012"/>
            <a:ext cx="2584766" cy="6604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オンデマンドフルカラー</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油性オフセット特色一色印刷</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油性オフセット特色二色印刷</a:t>
            </a:r>
            <a:endParaRPr kumimoji="1" lang="ja-JP" altLang="en-US" sz="1000">
              <a:solidFill>
                <a:schemeClr val="tx1"/>
              </a:solidFill>
              <a:latin typeface="メイリオ" panose="020B0604030504040204" pitchFamily="50" charset="-128"/>
              <a:ea typeface="メイリオ" panose="020B0604030504040204" pitchFamily="50" charset="-128"/>
            </a:endParaRPr>
          </a:p>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0146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紙質：</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013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PE</a:t>
            </a:r>
            <a:r>
              <a:rPr lang="ja-JP" altLang="en-US" sz="1000">
                <a:solidFill>
                  <a:schemeClr val="tx1"/>
                </a:solidFill>
                <a:latin typeface="メイリオ" panose="020B0604030504040204" pitchFamily="50" charset="-128"/>
                <a:ea typeface="メイリオ" panose="020B0604030504040204" pitchFamily="50" charset="-128"/>
              </a:rPr>
              <a:t>ラミネート</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05630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5614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447775" y="5416300"/>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紙とラミネート加工で厚みがありボリュームのあるクレープもしっかりと包みます。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ラミネート加工でアイスやフルーツなど水分の多いトッピングも染み込こまず、 生地が紙に貼りつきません。包みやすい変形タイプのクレープ包装紙です。ノッチがついているので、食べる時に剥きやすくなっています。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全面にフルカラーでのオリジナルデザインも可能です。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色校正は別途費用がかかります。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1130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1114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3000</a:t>
            </a:r>
            <a:r>
              <a:rPr lang="ja-JP" altLang="en-US" sz="1000">
                <a:solidFill>
                  <a:schemeClr val="tx1"/>
                </a:solidFill>
                <a:latin typeface="メイリオ" panose="020B0604030504040204" pitchFamily="50" charset="-128"/>
                <a:ea typeface="メイリオ" panose="020B0604030504040204" pitchFamily="50" charset="-128"/>
              </a:rPr>
              <a:t>枚</a:t>
            </a:r>
            <a:r>
              <a:rPr lang="en-US" altLang="ja-JP" sz="1000" dirty="0">
                <a:solidFill>
                  <a:schemeClr val="tx1"/>
                </a:solidFill>
                <a:latin typeface="メイリオ" panose="020B0604030504040204" pitchFamily="50" charset="-128"/>
                <a:ea typeface="メイリオ" panose="020B0604030504040204" pitchFamily="50" charset="-128"/>
              </a:rPr>
              <a:t> / </a:t>
            </a:r>
            <a:r>
              <a:rPr lang="ja-JP" altLang="en-US" sz="1000">
                <a:solidFill>
                  <a:schemeClr val="tx1"/>
                </a:solidFill>
                <a:latin typeface="メイリオ" panose="020B0604030504040204" pitchFamily="50" charset="-128"/>
                <a:ea typeface="メイリオ" panose="020B0604030504040204" pitchFamily="50" charset="-128"/>
              </a:rPr>
              <a:t>ケース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00722"/>
            <a:ext cx="4000208" cy="9287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上記の都合により、インクを濃く印刷できないため指定色より多少薄い仕上がりになります。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フルカラーは掛け合わせ、特色は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でお色のご指定をしていただき、入稿してください。</a:t>
            </a:r>
            <a:br>
              <a:rPr lang="ja-JP" altLang="en-US" sz="1000"/>
            </a:b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6" name="図 5">
            <a:extLst>
              <a:ext uri="{FF2B5EF4-FFF2-40B4-BE49-F238E27FC236}">
                <a16:creationId xmlns:a16="http://schemas.microsoft.com/office/drawing/2014/main" id="{4DB15A2C-0623-435F-83D8-FA90A4D88631}"/>
              </a:ext>
            </a:extLst>
          </p:cNvPr>
          <p:cNvPicPr>
            <a:picLocks noChangeAspect="1"/>
          </p:cNvPicPr>
          <p:nvPr/>
        </p:nvPicPr>
        <p:blipFill>
          <a:blip r:embed="rId3"/>
          <a:stretch>
            <a:fillRect/>
          </a:stretch>
        </p:blipFill>
        <p:spPr>
          <a:xfrm>
            <a:off x="2008966" y="822470"/>
            <a:ext cx="3740985" cy="3740985"/>
          </a:xfrm>
          <a:prstGeom prst="rect">
            <a:avLst/>
          </a:prstGeom>
        </p:spPr>
      </p:pic>
      <p:pic>
        <p:nvPicPr>
          <p:cNvPr id="7" name="図 6">
            <a:extLst>
              <a:ext uri="{FF2B5EF4-FFF2-40B4-BE49-F238E27FC236}">
                <a16:creationId xmlns:a16="http://schemas.microsoft.com/office/drawing/2014/main" id="{9E907760-6298-1A4D-A521-6C86693C9673}"/>
              </a:ext>
            </a:extLst>
          </p:cNvPr>
          <p:cNvPicPr>
            <a:picLocks noChangeAspect="1"/>
          </p:cNvPicPr>
          <p:nvPr/>
        </p:nvPicPr>
        <p:blipFill>
          <a:blip r:embed="rId4"/>
          <a:stretch>
            <a:fillRect/>
          </a:stretch>
        </p:blipFill>
        <p:spPr>
          <a:xfrm>
            <a:off x="375767" y="3111594"/>
            <a:ext cx="1821954" cy="182195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276</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2024-07-17T06:59:00Z</dcterms:modified>
</cp:coreProperties>
</file>