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24" autoAdjust="0"/>
    <p:restoredTop sz="86375" autoAdjust="0"/>
  </p:normalViewPr>
  <p:slideViewPr>
    <p:cSldViewPr snapToObjects="1">
      <p:cViewPr varScale="1">
        <p:scale>
          <a:sx n="116" d="100"/>
          <a:sy n="116" d="100"/>
        </p:scale>
        <p:origin x="17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2697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ラミクラフトクレープ包装紙 変形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263</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x252mm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 H263×W252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1988223"/>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57101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57085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未晒クラフト（</a:t>
            </a:r>
            <a:r>
              <a:rPr lang="en-US" altLang="ja-JP" sz="1000" dirty="0">
                <a:solidFill>
                  <a:schemeClr val="tx1"/>
                </a:solidFill>
                <a:latin typeface="メイリオ" panose="020B0604030504040204" pitchFamily="50" charset="-128"/>
                <a:ea typeface="メイリオ" panose="020B0604030504040204" pitchFamily="50" charset="-128"/>
              </a:rPr>
              <a:t>70kg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PE</a:t>
            </a:r>
            <a:r>
              <a:rPr lang="ja-JP" altLang="en-US" sz="1000">
                <a:solidFill>
                  <a:schemeClr val="tx1"/>
                </a:solidFill>
                <a:latin typeface="メイリオ" panose="020B0604030504040204" pitchFamily="50" charset="-128"/>
                <a:ea typeface="メイリオ" panose="020B0604030504040204" pitchFamily="50" charset="-128"/>
              </a:rPr>
              <a:t>ラミネート</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92585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92569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447775" y="5416299"/>
            <a:ext cx="5328592" cy="160548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クラフトの紙にラミネート加工が施されたおしゃれなクレープ包装紙です。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ナチュラルな風合いでクレープを包みます。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包みやすい変形タイプのクレープ包装紙です。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ノッチがついているので、食べる時に剥きやすい！</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ラミネート加工でアイスやフルーツなど水分の多いトッピングも染み込こまず、生地が紙に貼りつきません。</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全面にオリジナルデザインも対応可能です。（フルカラー印刷不可） </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28085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28069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12" name="図 11">
            <a:extLst>
              <a:ext uri="{FF2B5EF4-FFF2-40B4-BE49-F238E27FC236}">
                <a16:creationId xmlns:a16="http://schemas.microsoft.com/office/drawing/2014/main" id="{9773E150-B369-9594-304A-BE453356AD47}"/>
              </a:ext>
            </a:extLst>
          </p:cNvPr>
          <p:cNvPicPr>
            <a:picLocks noChangeAspect="1"/>
          </p:cNvPicPr>
          <p:nvPr/>
        </p:nvPicPr>
        <p:blipFill>
          <a:blip r:embed="rId3"/>
          <a:stretch>
            <a:fillRect/>
          </a:stretch>
        </p:blipFill>
        <p:spPr>
          <a:xfrm>
            <a:off x="2391991" y="724887"/>
            <a:ext cx="3521201" cy="3521201"/>
          </a:xfrm>
          <a:prstGeom prst="rect">
            <a:avLst/>
          </a:prstGeom>
        </p:spPr>
      </p:pic>
      <p:pic>
        <p:nvPicPr>
          <p:cNvPr id="11" name="図 10">
            <a:extLst>
              <a:ext uri="{FF2B5EF4-FFF2-40B4-BE49-F238E27FC236}">
                <a16:creationId xmlns:a16="http://schemas.microsoft.com/office/drawing/2014/main" id="{0E7BE383-4EC4-7675-A650-DC1FE7823544}"/>
              </a:ext>
            </a:extLst>
          </p:cNvPr>
          <p:cNvPicPr>
            <a:picLocks noChangeAspect="1"/>
          </p:cNvPicPr>
          <p:nvPr/>
        </p:nvPicPr>
        <p:blipFill>
          <a:blip r:embed="rId4"/>
          <a:stretch>
            <a:fillRect/>
          </a:stretch>
        </p:blipFill>
        <p:spPr>
          <a:xfrm>
            <a:off x="224469" y="2728755"/>
            <a:ext cx="2519020" cy="25190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276</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2024-07-17T07:00:31Z</dcterms:modified>
</cp:coreProperties>
</file>