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24"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ラミクラフトクレープ包装紙 四角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207</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x252mm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 H207×W252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1988223"/>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57101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57085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未晒クラフト（</a:t>
            </a:r>
            <a:r>
              <a:rPr lang="en-US" altLang="ja-JP" sz="1000" dirty="0">
                <a:solidFill>
                  <a:schemeClr val="tx1"/>
                </a:solidFill>
                <a:latin typeface="メイリオ" panose="020B0604030504040204" pitchFamily="50" charset="-128"/>
                <a:ea typeface="メイリオ" panose="020B0604030504040204" pitchFamily="50" charset="-128"/>
              </a:rPr>
              <a:t>70kg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PE</a:t>
            </a:r>
            <a:r>
              <a:rPr lang="ja-JP" altLang="en-US" sz="1000">
                <a:solidFill>
                  <a:schemeClr val="tx1"/>
                </a:solidFill>
                <a:latin typeface="メイリオ" panose="020B0604030504040204" pitchFamily="50" charset="-128"/>
                <a:ea typeface="メイリオ" panose="020B0604030504040204" pitchFamily="50" charset="-128"/>
              </a:rPr>
              <a:t>ラミネート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92585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2569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447775" y="5416299"/>
            <a:ext cx="5328592" cy="160548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クラフトの紙にラミネート加工が施されたおしゃれなクレープ包装紙です。ナチュラルな風合いでクレープを包みます。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ラミネート加工でアイスやフルーツなど水分の多いトッピングも染み込こまず、生地が紙に貼りつきません。</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全面にオリジナルデザインも対応可能です。（フルカラー印刷不可）</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28085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28069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14" name="図 13">
            <a:extLst>
              <a:ext uri="{FF2B5EF4-FFF2-40B4-BE49-F238E27FC236}">
                <a16:creationId xmlns:a16="http://schemas.microsoft.com/office/drawing/2014/main" id="{2AE4FFF4-3C31-4760-F86F-9A37C0146684}"/>
              </a:ext>
            </a:extLst>
          </p:cNvPr>
          <p:cNvPicPr>
            <a:picLocks noChangeAspect="1"/>
          </p:cNvPicPr>
          <p:nvPr/>
        </p:nvPicPr>
        <p:blipFill>
          <a:blip r:embed="rId3"/>
          <a:stretch>
            <a:fillRect/>
          </a:stretch>
        </p:blipFill>
        <p:spPr>
          <a:xfrm>
            <a:off x="2491893" y="703472"/>
            <a:ext cx="3607048" cy="3607048"/>
          </a:xfrm>
          <a:prstGeom prst="rect">
            <a:avLst/>
          </a:prstGeom>
        </p:spPr>
      </p:pic>
      <p:pic>
        <p:nvPicPr>
          <p:cNvPr id="15" name="図 14">
            <a:extLst>
              <a:ext uri="{FF2B5EF4-FFF2-40B4-BE49-F238E27FC236}">
                <a16:creationId xmlns:a16="http://schemas.microsoft.com/office/drawing/2014/main" id="{7C336469-92B4-70DB-3365-D59CEAAE506A}"/>
              </a:ext>
            </a:extLst>
          </p:cNvPr>
          <p:cNvPicPr>
            <a:picLocks noChangeAspect="1"/>
          </p:cNvPicPr>
          <p:nvPr/>
        </p:nvPicPr>
        <p:blipFill>
          <a:blip r:embed="rId4"/>
          <a:stretch>
            <a:fillRect/>
          </a:stretch>
        </p:blipFill>
        <p:spPr>
          <a:xfrm>
            <a:off x="283906" y="2748354"/>
            <a:ext cx="2324104" cy="232410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17935</TotalTime>
  <Words>257</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2024-07-17T07:00:59Z</dcterms:modified>
</cp:coreProperties>
</file>