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93" autoAdjust="0"/>
    <p:restoredTop sz="86375" autoAdjust="0"/>
  </p:normalViewPr>
  <p:slideViewPr>
    <p:cSldViewPr snapToObjects="1">
      <p:cViewPr varScale="1">
        <p:scale>
          <a:sx n="166" d="100"/>
          <a:sy n="166" d="100"/>
        </p:scale>
        <p:origin x="166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ラミクラフトクレープ包装紙 四角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260</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x255mm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H260×W255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1988223"/>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7101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57085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未晒クラフト（</a:t>
            </a:r>
            <a:r>
              <a:rPr lang="en-US" altLang="ja-JP" sz="1000" dirty="0">
                <a:solidFill>
                  <a:schemeClr val="tx1"/>
                </a:solidFill>
                <a:latin typeface="メイリオ" panose="020B0604030504040204" pitchFamily="50" charset="-128"/>
                <a:ea typeface="メイリオ" panose="020B0604030504040204" pitchFamily="50" charset="-128"/>
              </a:rPr>
              <a:t>70kg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ラミネート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92585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2569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416299"/>
            <a:ext cx="5328592" cy="160548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クラフトの紙にラミネート加工が施されたおしゃれなクレープ包装紙です。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ナチュラルな風合いでクレープを包みます。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ラミネート加工でアイスやフルーツなど水分の多いトッピングも染み込こまず、生地が紙に貼りつきません。</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全面にオリジナルデザインが可能です。（フルカラー印刷不可）</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28085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28069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17" name="図 16">
            <a:extLst>
              <a:ext uri="{FF2B5EF4-FFF2-40B4-BE49-F238E27FC236}">
                <a16:creationId xmlns:a16="http://schemas.microsoft.com/office/drawing/2014/main" id="{D2D8A22A-5C6B-CA83-6D57-CBF14F78C1B8}"/>
              </a:ext>
            </a:extLst>
          </p:cNvPr>
          <p:cNvPicPr>
            <a:picLocks noChangeAspect="1"/>
          </p:cNvPicPr>
          <p:nvPr/>
        </p:nvPicPr>
        <p:blipFill>
          <a:blip r:embed="rId3"/>
          <a:stretch>
            <a:fillRect/>
          </a:stretch>
        </p:blipFill>
        <p:spPr>
          <a:xfrm>
            <a:off x="15727" y="2657718"/>
            <a:ext cx="2425305" cy="2425305"/>
          </a:xfrm>
          <a:prstGeom prst="rect">
            <a:avLst/>
          </a:prstGeom>
        </p:spPr>
      </p:pic>
      <p:pic>
        <p:nvPicPr>
          <p:cNvPr id="16" name="図 15">
            <a:extLst>
              <a:ext uri="{FF2B5EF4-FFF2-40B4-BE49-F238E27FC236}">
                <a16:creationId xmlns:a16="http://schemas.microsoft.com/office/drawing/2014/main" id="{DE5FA47A-14FE-4BD6-9CC3-B74A2F7EF228}"/>
              </a:ext>
            </a:extLst>
          </p:cNvPr>
          <p:cNvPicPr>
            <a:picLocks noChangeAspect="1"/>
          </p:cNvPicPr>
          <p:nvPr/>
        </p:nvPicPr>
        <p:blipFill>
          <a:blip r:embed="rId4"/>
          <a:stretch>
            <a:fillRect/>
          </a:stretch>
        </p:blipFill>
        <p:spPr>
          <a:xfrm>
            <a:off x="1894788" y="780378"/>
            <a:ext cx="3977469" cy="3977469"/>
          </a:xfrm>
          <a:prstGeom prst="rect">
            <a:avLst/>
          </a:prstGeom>
        </p:spPr>
      </p:pic>
      <p:sp>
        <p:nvSpPr>
          <p:cNvPr id="18" name="正方形/長方形 17">
            <a:extLst>
              <a:ext uri="{FF2B5EF4-FFF2-40B4-BE49-F238E27FC236}">
                <a16:creationId xmlns:a16="http://schemas.microsoft.com/office/drawing/2014/main" id="{D6005D19-B8D1-BE6D-812C-43B9321DBCD2}"/>
              </a:ext>
            </a:extLst>
          </p:cNvPr>
          <p:cNvSpPr/>
          <p:nvPr/>
        </p:nvSpPr>
        <p:spPr>
          <a:xfrm>
            <a:off x="2039113" y="4918605"/>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17937</TotalTime>
  <Words>261</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2024-03-26T07:18:34Z</dcterms:modified>
</cp:coreProperties>
</file>