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61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752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75767" y="12697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既製品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クレープ包装紙 四角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207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x255mm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 H207×W255mm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12893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292295" y="2065012"/>
            <a:ext cx="2584766" cy="66048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油性オフセット特色一色印刷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70146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紙質：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7013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上質紙（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305630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305614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スタンダードな紙タイプのクレープ包装紙です。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薄手の紙でコストパフォーマンスに優れています。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デザインは、写真のオレンジ柄となります。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2103960" y="5276213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写真は既製デザインです。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41130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41114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3000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/ 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ケース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既製デザイン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00722"/>
            <a:ext cx="4000208" cy="92871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裏移りやインク臭が残る場合がございます。</a:t>
            </a:r>
            <a:br>
              <a:rPr lang="ja-JP" altLang="en-US" sz="100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F8EEAA9F-BE7B-5BEF-1F7C-038706B950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024" y="794743"/>
            <a:ext cx="4421762" cy="4421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17923</TotalTime>
  <Words>177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2024-07-17T06:49:11Z</dcterms:modified>
</cp:coreProperties>
</file>