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6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7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75767" y="12697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【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既製品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】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ラミクレープ包装紙 変形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263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x252mm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 H260×W255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12893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292295" y="2065012"/>
            <a:ext cx="2584766" cy="46194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油性オフセット特色一色印刷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70146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紙質：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70130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上質紙（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）＋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PE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ラミネート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305630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305614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447775" y="5416300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紙とラミネート加工で厚みがありボリュームのあるクレープもしっかりと包みます。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ラミネート加工でアイスやフルーツなど水分の多いトッピングも染み込こまず、 生地が紙に貼りつきません。包みやすい変形タイプのクレープ包装紙です。ノッチがついているので、食べる時に剥きやすくなっています。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デザインは、写真のピンクチェック柄となります。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41130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41114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/ 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ケース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00722"/>
            <a:ext cx="4000208" cy="92871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裏移りやインク臭が残る場合がございます。</a:t>
            </a:r>
            <a:br>
              <a:rPr lang="ja-JP" altLang="en-US" sz="100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4DB15A2C-0623-435F-83D8-FA90A4D886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966" y="822470"/>
            <a:ext cx="3740985" cy="3740985"/>
          </a:xfrm>
          <a:prstGeom prst="rect">
            <a:avLst/>
          </a:prstGeom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9E907760-6298-1A4D-A521-6C86693C9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767" y="3111594"/>
            <a:ext cx="1821954" cy="1821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215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2024-07-17T06:52:10Z</dcterms:modified>
</cp:coreProperties>
</file>