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2697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ラミクレープ包装紙 変形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263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H207×W255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65012"/>
            <a:ext cx="2584766" cy="5046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7014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7013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ラミネート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563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5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416300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紙とラミネート加工で厚みがありボリュームのあるクレープもしっかりと包みます。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ラミネート加工でアイスやフルーツなど水分の多いトッピングも染み込こまず、 生地が紙に貼りつきません。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デザインは、写真のブルーチェック柄となります。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1130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4111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47D8E51-080B-5007-2AF1-A7A1CD039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973" y="769562"/>
            <a:ext cx="3846367" cy="384636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E907760-6298-1A4D-A521-6C86693C9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67" y="3111594"/>
            <a:ext cx="1821954" cy="182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2024-07-17T06:53:10Z</dcterms:modified>
</cp:coreProperties>
</file>