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ラミクレープ包装紙 四角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H260×W255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65012"/>
            <a:ext cx="2584766" cy="48812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ラミネート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416300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紙とラミネート加工で厚みがありボリュームのあるクレープもしっかりと包みます。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ラミネート加工でアイスやフルーツなど水分の多いトッピングも染み込こまず、 生地が紙に貼りつきません。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デザインは、写真のブラウンチェック柄となります。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7FB741C-3836-785A-DBB0-8AF955836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767" y="710664"/>
            <a:ext cx="4057564" cy="405756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E907760-6298-1A4D-A521-6C86693C9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67" y="3111594"/>
            <a:ext cx="1821954" cy="182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2024-07-17T06:54:44Z</dcterms:modified>
</cp:coreProperties>
</file>