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75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26977"/>
            <a:ext cx="601643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ラミクラフトクレープ包装紙 変形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263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x252mm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 H263×W252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12893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1988223"/>
            <a:ext cx="2584766" cy="66048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油性オフセット特色一色印刷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57101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57085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未晒クラフト（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ラミネート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25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2569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416299"/>
            <a:ext cx="5328592" cy="160548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クラフトの紙にラミネート加工が施されたおしゃれなクレープ包装紙です。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ナチュラルな風合いでクレープを包みます。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包みやすい変形タイプのクレープ包装紙です。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ノッチがついているので、食べる時に剥きやすい！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ラミネート加工でアイスやフルーツなど水分の多いトッピングも染み込こまず、生地が紙に貼りつきません。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デザインは、チョコレート柄・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LOVE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柄・レース柄から選べます。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8085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80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00722"/>
            <a:ext cx="4000208" cy="9287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9773E150-B369-9594-304A-BE453356A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991" y="724887"/>
            <a:ext cx="3521201" cy="3521201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E7BE383-4EC4-7675-A650-DC1FE7823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469" y="2728755"/>
            <a:ext cx="2519020" cy="251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223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2024-07-17T06:55:48Z</dcterms:modified>
</cp:coreProperties>
</file>