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H105×W105</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highlight>
                  <a:srgbClr val="FFFFFF"/>
                </a:highlight>
                <a:latin typeface="Meiryo" panose="020B0604030504040204" pitchFamily="34" charset="-128"/>
                <a:ea typeface="Meiryo" panose="020B0604030504040204" pitchFamily="34" charset="-128"/>
              </a:rPr>
              <a:t>食品直触対応紙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547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号は国内で一番多く流通している形状の紙皿です。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主にスーパー展示会等の試食用に利用されることが多いサイズです。</a:t>
            </a:r>
            <a:br>
              <a:rPr lang="ja-JP" altLang="en-US" sz="1000"/>
            </a:b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仕様</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材質：食品直触対応紙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表面加工：樹脂加工（食品対応）</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機能：耐水・耐油</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105mm</a:t>
            </a:r>
            <a:r>
              <a:rPr lang="el-GR" altLang="ja-JP" sz="1000" b="0" i="0" dirty="0">
                <a:solidFill>
                  <a:srgbClr val="333333"/>
                </a:solidFill>
                <a:effectLst/>
                <a:highlight>
                  <a:srgbClr val="FFFFFF"/>
                </a:highlight>
                <a:latin typeface="Meiryo" panose="020B0604030504040204" pitchFamily="34" charset="-128"/>
                <a:ea typeface="Meiryo" panose="020B0604030504040204" pitchFamily="34" charset="-128"/>
              </a:rPr>
              <a:t>φ</a:t>
            </a:r>
            <a:br>
              <a:rPr lang="el-GR"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最小ロット：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4,800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10155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記載サイズに関しましては、あくまで目安となっております。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当該製品は紙プレス成形品であるため時間経過と共に形状変化いたします。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シワが発生する為、細かい文字や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JAN</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QR</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コード等の入るデザインの場合、カスレや紙の重なりにより、データ情報が読み取り難くなる場合がございます。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287</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557</cp:revision>
  <cp:lastPrinted>2021-10-13T13:51:27Z</cp:lastPrinted>
  <dcterms:created xsi:type="dcterms:W3CDTF">2013-12-25T09:34:24Z</dcterms:created>
  <dcterms:modified xsi:type="dcterms:W3CDTF">2024-05-24T05:37:31Z</dcterms:modified>
</cp:coreProperties>
</file>