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H130×W130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号は国内で一番多く流通している形状の紙皿です。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主にスーパー展示会等の試食用に利用されることが多いサイズです。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130mm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2,400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287</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2024-05-24T05:41:26Z</dcterms:modified>
</cp:coreProperties>
</file>