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】7</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H180×W180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ピクニックタイプ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】7</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号は国内で一番多く流通している形状の紙皿です。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食用以外にもノベルティー等で利用されることが多いサイズです。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180mm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2,400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2024-05-24T05:48:39Z</dcterms:modified>
</cp:coreProperties>
</file>