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2024/5/24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2024/5/24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2024/5/24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2024/5/24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2024/5/24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紙皿</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ピクニックタイプ</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】8</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号</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H200×W200</a:t>
            </a:r>
            <a:r>
              <a:rPr kumimoji="1" lang="en-US" altLang="ja-JP" sz="1000" dirty="0">
                <a:solidFill>
                  <a:schemeClr val="tx1"/>
                </a:solidFill>
                <a:latin typeface="メイリオ" panose="020B0604030504040204" pitchFamily="50" charset="-128"/>
                <a:ea typeface="メイリオ" panose="020B0604030504040204" pitchFamily="50" charset="-128"/>
              </a:rPr>
              <a:t>mm</a:t>
            </a: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highlight>
                  <a:srgbClr val="FFFFFF"/>
                </a:highlight>
                <a:latin typeface="Meiryo" panose="020B0604030504040204" pitchFamily="34" charset="-128"/>
                <a:ea typeface="Meiryo" panose="020B0604030504040204" pitchFamily="34" charset="-128"/>
              </a:rPr>
              <a:t>食品直触対応紙</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30</a:t>
            </a:r>
            <a:r>
              <a:rPr lang="ja-JP" altLang="en-US" sz="1000">
                <a:solidFill>
                  <a:schemeClr val="tx1"/>
                </a:solidFill>
                <a:latin typeface="メイリオ" panose="020B0604030504040204" pitchFamily="50" charset="-128"/>
                <a:ea typeface="メイリオ" panose="020B0604030504040204" pitchFamily="50" charset="-128"/>
              </a:rPr>
              <a:t>営業日以上（要納期確認）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55476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紙皿</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ピクニックタイプ</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】8</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号は国内で一番多く流通している形状の紙皿です。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フードイベント等で利用されることが多いサイズです。</a:t>
            </a:r>
            <a:br>
              <a:rPr lang="ja-JP" altLang="en-US" sz="1000"/>
            </a:b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仕様</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材質：食品直触対応紙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UV</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オフセット</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表面加工：樹脂加工（食品対応）</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機能：耐水・耐油</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サイズ：</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200mm</a:t>
            </a:r>
            <a:r>
              <a:rPr lang="el-GR" altLang="ja-JP" sz="1000" b="0" i="0" dirty="0">
                <a:solidFill>
                  <a:srgbClr val="333333"/>
                </a:solidFill>
                <a:effectLst/>
                <a:highlight>
                  <a:srgbClr val="FFFFFF"/>
                </a:highlight>
                <a:latin typeface="Meiryo" panose="020B0604030504040204" pitchFamily="34" charset="-128"/>
                <a:ea typeface="Meiryo" panose="020B0604030504040204" pitchFamily="34" charset="-128"/>
              </a:rPr>
              <a:t>φ</a:t>
            </a:r>
            <a:br>
              <a:rPr lang="el-GR" altLang="ja-JP" sz="1000" dirty="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最小ロット：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1,200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部</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a:t>
            </a:r>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101559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記載サイズに関しましては、あくまで目安となっております。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当該製品は紙プレス成形品であるため時間経過と共に形状変化いたします。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シワが発生する為、細かい文字や</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JAN</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QR</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コード等の入るデザインの場合、カスレや紙の重なりにより、データ情報が読み取り難くなる場合がございます。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282</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562</cp:revision>
  <cp:lastPrinted>2021-10-13T13:51:27Z</cp:lastPrinted>
  <dcterms:created xsi:type="dcterms:W3CDTF">2013-12-25T09:34:24Z</dcterms:created>
  <dcterms:modified xsi:type="dcterms:W3CDTF">2024-05-24T05:48:05Z</dcterms:modified>
</cp:coreProperties>
</file>